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ink/ink2.xml" ContentType="application/inkml+xml"/>
  <Override PartName="/ppt/diagrams/colors8.xml" ContentType="application/vnd.openxmlformats-officedocument.drawingml.diagramColors+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ink/ink3.xml" ContentType="application/inkml+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diagrams/quickStyle14.xml" ContentType="application/vnd.openxmlformats-officedocument.drawingml.diagramStyle+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Override PartName="/ppt/diagrams/drawing8.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diagrams/layout14.xml" ContentType="application/vnd.openxmlformats-officedocument.drawingml.diagramLayout+xml"/>
  <Override PartName="/ppt/diagrams/drawing6.xml" ContentType="application/vnd.ms-office.drawingml.diagramDrawing+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diagrams/colors14.xml" ContentType="application/vnd.openxmlformats-officedocument.drawingml.diagramColors+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diagrams/quickStyle1.xml" ContentType="application/vnd.openxmlformats-officedocument.drawingml.diagramStyle+xml"/>
  <Default Extension="jpeg" ContentType="image/jpeg"/>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ink/ink1.xml" ContentType="application/inkml+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701" r:id="rId2"/>
    <p:sldId id="702" r:id="rId3"/>
    <p:sldId id="321" r:id="rId4"/>
    <p:sldId id="836" r:id="rId5"/>
    <p:sldId id="837" r:id="rId6"/>
    <p:sldId id="839" r:id="rId7"/>
    <p:sldId id="841" r:id="rId8"/>
    <p:sldId id="840" r:id="rId9"/>
    <p:sldId id="842" r:id="rId10"/>
    <p:sldId id="843" r:id="rId11"/>
    <p:sldId id="845" r:id="rId12"/>
    <p:sldId id="846" r:id="rId13"/>
    <p:sldId id="847" r:id="rId14"/>
    <p:sldId id="848" r:id="rId15"/>
    <p:sldId id="849" r:id="rId16"/>
    <p:sldId id="850" r:id="rId17"/>
    <p:sldId id="852" r:id="rId18"/>
    <p:sldId id="859" r:id="rId19"/>
    <p:sldId id="861" r:id="rId20"/>
    <p:sldId id="860" r:id="rId21"/>
    <p:sldId id="862" r:id="rId22"/>
    <p:sldId id="855" r:id="rId23"/>
    <p:sldId id="856" r:id="rId24"/>
    <p:sldId id="854" r:id="rId25"/>
    <p:sldId id="857" r:id="rId26"/>
    <p:sldId id="858" r:id="rId27"/>
    <p:sldId id="864" r:id="rId28"/>
    <p:sldId id="865" r:id="rId29"/>
    <p:sldId id="867" r:id="rId30"/>
    <p:sldId id="866" r:id="rId31"/>
    <p:sldId id="869" r:id="rId32"/>
    <p:sldId id="868" r:id="rId33"/>
    <p:sldId id="870" r:id="rId34"/>
    <p:sldId id="871" r:id="rId35"/>
    <p:sldId id="872" r:id="rId36"/>
    <p:sldId id="880" r:id="rId37"/>
    <p:sldId id="882" r:id="rId38"/>
    <p:sldId id="889" r:id="rId39"/>
    <p:sldId id="890" r:id="rId40"/>
    <p:sldId id="891" r:id="rId41"/>
    <p:sldId id="893" r:id="rId42"/>
    <p:sldId id="897" r:id="rId43"/>
    <p:sldId id="907" r:id="rId44"/>
    <p:sldId id="908" r:id="rId45"/>
    <p:sldId id="927" r:id="rId46"/>
    <p:sldId id="928" r:id="rId47"/>
    <p:sldId id="929" r:id="rId48"/>
    <p:sldId id="930" r:id="rId49"/>
    <p:sldId id="931" r:id="rId50"/>
    <p:sldId id="898" r:id="rId51"/>
    <p:sldId id="899" r:id="rId52"/>
    <p:sldId id="900" r:id="rId53"/>
    <p:sldId id="901" r:id="rId54"/>
    <p:sldId id="902" r:id="rId55"/>
    <p:sldId id="909" r:id="rId56"/>
    <p:sldId id="910" r:id="rId57"/>
    <p:sldId id="911" r:id="rId58"/>
    <p:sldId id="904" r:id="rId59"/>
    <p:sldId id="926" r:id="rId60"/>
    <p:sldId id="905" r:id="rId61"/>
    <p:sldId id="921" r:id="rId62"/>
    <p:sldId id="906" r:id="rId63"/>
    <p:sldId id="894" r:id="rId64"/>
    <p:sldId id="895" r:id="rId65"/>
    <p:sldId id="896" r:id="rId66"/>
    <p:sldId id="912" r:id="rId67"/>
    <p:sldId id="913" r:id="rId68"/>
    <p:sldId id="914" r:id="rId69"/>
    <p:sldId id="915" r:id="rId70"/>
    <p:sldId id="916" r:id="rId71"/>
    <p:sldId id="917" r:id="rId72"/>
    <p:sldId id="925" r:id="rId73"/>
    <p:sldId id="918" r:id="rId74"/>
    <p:sldId id="919" r:id="rId75"/>
    <p:sldId id="920" r:id="rId76"/>
    <p:sldId id="924" r:id="rId77"/>
    <p:sldId id="923" r:id="rId78"/>
    <p:sldId id="835"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pak" initials="d" lastIdx="0" clrIdx="0">
    <p:extLst>
      <p:ext uri="{19B8F6BF-5375-455C-9EA6-DF929625EA0E}">
        <p15:presenceInfo xmlns="" xmlns:p15="http://schemas.microsoft.com/office/powerpoint/2012/main" userId="dipa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161050"/>
    <a:srgbClr val="B51BA3"/>
    <a:srgbClr val="0000FF"/>
    <a:srgbClr val="FFFFFF"/>
    <a:srgbClr val="E40524"/>
    <a:srgbClr val="34495E"/>
    <a:srgbClr val="FF6702"/>
    <a:srgbClr val="D6B580"/>
    <a:srgbClr val="F8EDE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883" autoAdjust="0"/>
    <p:restoredTop sz="94660"/>
  </p:normalViewPr>
  <p:slideViewPr>
    <p:cSldViewPr>
      <p:cViewPr varScale="1">
        <p:scale>
          <a:sx n="66" d="100"/>
          <a:sy n="66" d="100"/>
        </p:scale>
        <p:origin x="-1196" y="-5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D3E008-1030-41C7-AE98-B48CBB6EFF2A}" type="doc">
      <dgm:prSet loTypeId="urn:microsoft.com/office/officeart/2005/8/layout/hierarchy6" loCatId="hierarchy" qsTypeId="urn:microsoft.com/office/officeart/2005/8/quickstyle/3d1" qsCatId="3D" csTypeId="urn:microsoft.com/office/officeart/2005/8/colors/accent2_1" csCatId="accent2" phldr="1"/>
      <dgm:spPr/>
      <dgm:t>
        <a:bodyPr/>
        <a:lstStyle/>
        <a:p>
          <a:endParaRPr lang="en-US"/>
        </a:p>
      </dgm:t>
    </dgm:pt>
    <dgm:pt modelId="{15D3D94B-3E3E-4EE8-AD4A-6C8B431C8C32}">
      <dgm:prSet custT="1"/>
      <dgm:spPr/>
      <dgm:t>
        <a:bodyPr/>
        <a:lstStyle/>
        <a:p>
          <a:pPr rtl="0"/>
          <a:r>
            <a:rPr lang="en-US" sz="2200" dirty="0">
              <a:latin typeface="Times New Roman" panose="02020603050405020304" pitchFamily="18" charset="0"/>
              <a:cs typeface="Times New Roman" panose="02020603050405020304" pitchFamily="18" charset="0"/>
            </a:rPr>
            <a:t>Memory allocation Techniques</a:t>
          </a:r>
        </a:p>
      </dgm:t>
    </dgm:pt>
    <dgm:pt modelId="{397C220C-F441-44E5-B405-977B37565E3E}" type="parTrans" cxnId="{2F8BB598-9051-4568-B1A7-AD0CE9C76DD8}">
      <dgm:prSet/>
      <dgm:spPr/>
      <dgm:t>
        <a:bodyPr/>
        <a:lstStyle/>
        <a:p>
          <a:endParaRPr lang="en-US"/>
        </a:p>
      </dgm:t>
    </dgm:pt>
    <dgm:pt modelId="{AE9E61BE-CAE4-4944-8DB4-3C2FC090016B}" type="sibTrans" cxnId="{2F8BB598-9051-4568-B1A7-AD0CE9C76DD8}">
      <dgm:prSet/>
      <dgm:spPr/>
      <dgm:t>
        <a:bodyPr/>
        <a:lstStyle/>
        <a:p>
          <a:endParaRPr lang="en-US"/>
        </a:p>
      </dgm:t>
    </dgm:pt>
    <dgm:pt modelId="{F419012B-0952-4E5B-8015-ADFFA33D0C22}">
      <dgm:prSet custT="1"/>
      <dgm:spPr/>
      <dgm:t>
        <a:bodyPr/>
        <a:lstStyle/>
        <a:p>
          <a:pPr rtl="0"/>
          <a:r>
            <a:rPr lang="en-IN" sz="2200" dirty="0">
              <a:latin typeface="Times New Roman" panose="02020603050405020304" pitchFamily="18" charset="0"/>
              <a:cs typeface="Times New Roman" panose="02020603050405020304" pitchFamily="18" charset="0"/>
            </a:rPr>
            <a:t>Contiguous memory allocation</a:t>
          </a:r>
          <a:endParaRPr lang="en-US" sz="2200" dirty="0">
            <a:latin typeface="Times New Roman" panose="02020603050405020304" pitchFamily="18" charset="0"/>
            <a:cs typeface="Times New Roman" panose="02020603050405020304" pitchFamily="18" charset="0"/>
          </a:endParaRPr>
        </a:p>
      </dgm:t>
    </dgm:pt>
    <dgm:pt modelId="{8D89673C-45FC-41F7-8013-346731AF90C9}" type="parTrans" cxnId="{248D6B35-D34F-49C1-B06F-9EA0D6327614}">
      <dgm:prSet/>
      <dgm:spPr/>
      <dgm:t>
        <a:bodyPr/>
        <a:lstStyle/>
        <a:p>
          <a:endParaRPr lang="en-US"/>
        </a:p>
      </dgm:t>
    </dgm:pt>
    <dgm:pt modelId="{0ED625F5-B738-49AD-8CB5-2B9D9BD29193}" type="sibTrans" cxnId="{248D6B35-D34F-49C1-B06F-9EA0D6327614}">
      <dgm:prSet/>
      <dgm:spPr/>
      <dgm:t>
        <a:bodyPr/>
        <a:lstStyle/>
        <a:p>
          <a:endParaRPr lang="en-US"/>
        </a:p>
      </dgm:t>
    </dgm:pt>
    <dgm:pt modelId="{1CFD769F-0F70-4F8A-AF29-7DDAAFB63B40}">
      <dgm:prSet custT="1"/>
      <dgm:spPr/>
      <dgm:t>
        <a:bodyPr/>
        <a:lstStyle/>
        <a:p>
          <a:pPr rtl="0"/>
          <a:r>
            <a:rPr lang="en-IN" sz="2200" dirty="0">
              <a:latin typeface="Times New Roman" panose="02020603050405020304" pitchFamily="18" charset="0"/>
              <a:cs typeface="Times New Roman" panose="02020603050405020304" pitchFamily="18" charset="0"/>
            </a:rPr>
            <a:t>Fixed partition</a:t>
          </a:r>
          <a:endParaRPr lang="en-US" sz="2200" dirty="0">
            <a:latin typeface="Times New Roman" panose="02020603050405020304" pitchFamily="18" charset="0"/>
            <a:cs typeface="Times New Roman" panose="02020603050405020304" pitchFamily="18" charset="0"/>
          </a:endParaRPr>
        </a:p>
      </dgm:t>
    </dgm:pt>
    <dgm:pt modelId="{A98F7F65-1638-470C-BAF8-548354E34A59}" type="parTrans" cxnId="{E1BFBA11-C5C5-4CCB-A754-3C18EEEF1EC2}">
      <dgm:prSet/>
      <dgm:spPr/>
      <dgm:t>
        <a:bodyPr/>
        <a:lstStyle/>
        <a:p>
          <a:endParaRPr lang="en-US"/>
        </a:p>
      </dgm:t>
    </dgm:pt>
    <dgm:pt modelId="{5247072F-BD4F-4123-BB7D-47E282829F0F}" type="sibTrans" cxnId="{E1BFBA11-C5C5-4CCB-A754-3C18EEEF1EC2}">
      <dgm:prSet/>
      <dgm:spPr/>
      <dgm:t>
        <a:bodyPr/>
        <a:lstStyle/>
        <a:p>
          <a:endParaRPr lang="en-US"/>
        </a:p>
      </dgm:t>
    </dgm:pt>
    <dgm:pt modelId="{BCF93B07-C015-4AA4-A22B-4891F9592389}">
      <dgm:prSet custT="1"/>
      <dgm:spPr/>
      <dgm:t>
        <a:bodyPr/>
        <a:lstStyle/>
        <a:p>
          <a:pPr rtl="0"/>
          <a:r>
            <a:rPr lang="en-IN" sz="2200" dirty="0">
              <a:latin typeface="Times New Roman" panose="02020603050405020304" pitchFamily="18" charset="0"/>
              <a:cs typeface="Times New Roman" panose="02020603050405020304" pitchFamily="18" charset="0"/>
            </a:rPr>
            <a:t>Variable partition</a:t>
          </a:r>
          <a:endParaRPr lang="en-US" sz="2200" dirty="0">
            <a:latin typeface="Times New Roman" panose="02020603050405020304" pitchFamily="18" charset="0"/>
            <a:cs typeface="Times New Roman" panose="02020603050405020304" pitchFamily="18" charset="0"/>
          </a:endParaRPr>
        </a:p>
      </dgm:t>
    </dgm:pt>
    <dgm:pt modelId="{BAE67892-A112-487F-AA94-031123EFE0EB}" type="parTrans" cxnId="{06DBD4D7-EC8A-433F-B9CD-E538F2B7B114}">
      <dgm:prSet/>
      <dgm:spPr/>
      <dgm:t>
        <a:bodyPr/>
        <a:lstStyle/>
        <a:p>
          <a:endParaRPr lang="en-US"/>
        </a:p>
      </dgm:t>
    </dgm:pt>
    <dgm:pt modelId="{D90081A8-903F-465C-9842-5527C01FA04A}" type="sibTrans" cxnId="{06DBD4D7-EC8A-433F-B9CD-E538F2B7B114}">
      <dgm:prSet/>
      <dgm:spPr/>
      <dgm:t>
        <a:bodyPr/>
        <a:lstStyle/>
        <a:p>
          <a:endParaRPr lang="en-US"/>
        </a:p>
      </dgm:t>
    </dgm:pt>
    <dgm:pt modelId="{F32C3CBB-F4F0-448D-A2B1-64CDB93A4FAF}">
      <dgm:prSet custT="1"/>
      <dgm:spPr/>
      <dgm:t>
        <a:bodyPr/>
        <a:lstStyle/>
        <a:p>
          <a:pPr rtl="0"/>
          <a:r>
            <a:rPr lang="en-IN" sz="2200" dirty="0">
              <a:latin typeface="Times New Roman" panose="02020603050405020304" pitchFamily="18" charset="0"/>
              <a:cs typeface="Times New Roman" panose="02020603050405020304" pitchFamily="18" charset="0"/>
            </a:rPr>
            <a:t>Non-Contiguous memory allocation</a:t>
          </a:r>
          <a:endParaRPr lang="en-US" sz="2200" dirty="0">
            <a:latin typeface="Times New Roman" panose="02020603050405020304" pitchFamily="18" charset="0"/>
            <a:cs typeface="Times New Roman" panose="02020603050405020304" pitchFamily="18" charset="0"/>
          </a:endParaRPr>
        </a:p>
      </dgm:t>
    </dgm:pt>
    <dgm:pt modelId="{67CA2BF1-A787-498C-AAB3-B16678609228}" type="parTrans" cxnId="{D1CE0532-25F5-42F4-9562-37CE680CDDC5}">
      <dgm:prSet/>
      <dgm:spPr/>
      <dgm:t>
        <a:bodyPr/>
        <a:lstStyle/>
        <a:p>
          <a:endParaRPr lang="en-US"/>
        </a:p>
      </dgm:t>
    </dgm:pt>
    <dgm:pt modelId="{CBD574A9-0BE7-4F6E-B4C9-A59FDB580247}" type="sibTrans" cxnId="{D1CE0532-25F5-42F4-9562-37CE680CDDC5}">
      <dgm:prSet/>
      <dgm:spPr/>
      <dgm:t>
        <a:bodyPr/>
        <a:lstStyle/>
        <a:p>
          <a:endParaRPr lang="en-US"/>
        </a:p>
      </dgm:t>
    </dgm:pt>
    <dgm:pt modelId="{B4407E2E-CAC1-449D-B801-C058E15A607C}">
      <dgm:prSet custT="1"/>
      <dgm:spPr/>
      <dgm:t>
        <a:bodyPr/>
        <a:lstStyle/>
        <a:p>
          <a:pPr rtl="0"/>
          <a:r>
            <a:rPr lang="en-IN" sz="2200" dirty="0">
              <a:latin typeface="Times New Roman" panose="02020603050405020304" pitchFamily="18" charset="0"/>
              <a:cs typeface="Times New Roman" panose="02020603050405020304" pitchFamily="18" charset="0"/>
            </a:rPr>
            <a:t>Paging</a:t>
          </a:r>
          <a:endParaRPr lang="en-US" sz="2200" dirty="0">
            <a:latin typeface="Times New Roman" panose="02020603050405020304" pitchFamily="18" charset="0"/>
            <a:cs typeface="Times New Roman" panose="02020603050405020304" pitchFamily="18" charset="0"/>
          </a:endParaRPr>
        </a:p>
      </dgm:t>
    </dgm:pt>
    <dgm:pt modelId="{8AC41304-8E9E-4480-9092-5A1ABF1BA6DF}" type="parTrans" cxnId="{2BB223BA-95C0-4EEB-AD6A-BED414FEA941}">
      <dgm:prSet/>
      <dgm:spPr/>
      <dgm:t>
        <a:bodyPr/>
        <a:lstStyle/>
        <a:p>
          <a:endParaRPr lang="en-US"/>
        </a:p>
      </dgm:t>
    </dgm:pt>
    <dgm:pt modelId="{390B55B4-1A4E-4AA2-81D7-43EC45215C17}" type="sibTrans" cxnId="{2BB223BA-95C0-4EEB-AD6A-BED414FEA941}">
      <dgm:prSet/>
      <dgm:spPr/>
      <dgm:t>
        <a:bodyPr/>
        <a:lstStyle/>
        <a:p>
          <a:endParaRPr lang="en-US"/>
        </a:p>
      </dgm:t>
    </dgm:pt>
    <dgm:pt modelId="{BA0F4E6D-DF2F-4BDF-90E0-9715665372A0}">
      <dgm:prSet custT="1"/>
      <dgm:spPr/>
      <dgm:t>
        <a:bodyPr/>
        <a:lstStyle/>
        <a:p>
          <a:pPr rtl="0"/>
          <a:r>
            <a:rPr lang="en-IN" sz="2200" dirty="0">
              <a:latin typeface="Times New Roman" panose="02020603050405020304" pitchFamily="18" charset="0"/>
              <a:cs typeface="Times New Roman" panose="02020603050405020304" pitchFamily="18" charset="0"/>
            </a:rPr>
            <a:t>Segmentation</a:t>
          </a:r>
          <a:endParaRPr lang="en-US" sz="2200" dirty="0">
            <a:latin typeface="Times New Roman" panose="02020603050405020304" pitchFamily="18" charset="0"/>
            <a:cs typeface="Times New Roman" panose="02020603050405020304" pitchFamily="18" charset="0"/>
          </a:endParaRPr>
        </a:p>
      </dgm:t>
    </dgm:pt>
    <dgm:pt modelId="{D16B7786-5D33-4E09-95CF-E5883448959C}" type="parTrans" cxnId="{BB10C215-724C-4CB6-A2FC-0382B0947BAC}">
      <dgm:prSet/>
      <dgm:spPr/>
      <dgm:t>
        <a:bodyPr/>
        <a:lstStyle/>
        <a:p>
          <a:endParaRPr lang="en-US"/>
        </a:p>
      </dgm:t>
    </dgm:pt>
    <dgm:pt modelId="{772DE9F2-C956-4940-B0BB-3E6027C5FEDD}" type="sibTrans" cxnId="{BB10C215-724C-4CB6-A2FC-0382B0947BAC}">
      <dgm:prSet/>
      <dgm:spPr/>
      <dgm:t>
        <a:bodyPr/>
        <a:lstStyle/>
        <a:p>
          <a:endParaRPr lang="en-US"/>
        </a:p>
      </dgm:t>
    </dgm:pt>
    <dgm:pt modelId="{EC8C44E0-391F-48B8-87B2-4C5A3381AB73}" type="pres">
      <dgm:prSet presAssocID="{00D3E008-1030-41C7-AE98-B48CBB6EFF2A}" presName="mainComposite" presStyleCnt="0">
        <dgm:presLayoutVars>
          <dgm:chPref val="1"/>
          <dgm:dir/>
          <dgm:animOne val="branch"/>
          <dgm:animLvl val="lvl"/>
          <dgm:resizeHandles val="exact"/>
        </dgm:presLayoutVars>
      </dgm:prSet>
      <dgm:spPr/>
      <dgm:t>
        <a:bodyPr/>
        <a:lstStyle/>
        <a:p>
          <a:endParaRPr lang="en-US"/>
        </a:p>
      </dgm:t>
    </dgm:pt>
    <dgm:pt modelId="{417EB787-735F-4BC7-A8B8-52D63E172004}" type="pres">
      <dgm:prSet presAssocID="{00D3E008-1030-41C7-AE98-B48CBB6EFF2A}" presName="hierFlow" presStyleCnt="0"/>
      <dgm:spPr/>
    </dgm:pt>
    <dgm:pt modelId="{859BE327-7216-48BE-ADF5-F33D64A01AAC}" type="pres">
      <dgm:prSet presAssocID="{00D3E008-1030-41C7-AE98-B48CBB6EFF2A}" presName="hierChild1" presStyleCnt="0">
        <dgm:presLayoutVars>
          <dgm:chPref val="1"/>
          <dgm:animOne val="branch"/>
          <dgm:animLvl val="lvl"/>
        </dgm:presLayoutVars>
      </dgm:prSet>
      <dgm:spPr/>
    </dgm:pt>
    <dgm:pt modelId="{D72A1E1E-1564-470A-A46D-2475CA5C8DD9}" type="pres">
      <dgm:prSet presAssocID="{15D3D94B-3E3E-4EE8-AD4A-6C8B431C8C32}" presName="Name14" presStyleCnt="0"/>
      <dgm:spPr/>
    </dgm:pt>
    <dgm:pt modelId="{016A1AA6-B8A9-4A65-94F2-772FBAC9FD8A}" type="pres">
      <dgm:prSet presAssocID="{15D3D94B-3E3E-4EE8-AD4A-6C8B431C8C32}" presName="level1Shape" presStyleLbl="node0" presStyleIdx="0" presStyleCnt="1" custScaleX="261294" custScaleY="160535">
        <dgm:presLayoutVars>
          <dgm:chPref val="3"/>
        </dgm:presLayoutVars>
      </dgm:prSet>
      <dgm:spPr/>
      <dgm:t>
        <a:bodyPr/>
        <a:lstStyle/>
        <a:p>
          <a:endParaRPr lang="en-US"/>
        </a:p>
      </dgm:t>
    </dgm:pt>
    <dgm:pt modelId="{01A590AC-2186-429F-BB1C-778E516A1059}" type="pres">
      <dgm:prSet presAssocID="{15D3D94B-3E3E-4EE8-AD4A-6C8B431C8C32}" presName="hierChild2" presStyleCnt="0"/>
      <dgm:spPr/>
    </dgm:pt>
    <dgm:pt modelId="{C4582759-4AEA-4C13-B87E-CA31E86AD857}" type="pres">
      <dgm:prSet presAssocID="{8D89673C-45FC-41F7-8013-346731AF90C9}" presName="Name19" presStyleLbl="parChTrans1D2" presStyleIdx="0" presStyleCnt="2"/>
      <dgm:spPr/>
      <dgm:t>
        <a:bodyPr/>
        <a:lstStyle/>
        <a:p>
          <a:endParaRPr lang="en-US"/>
        </a:p>
      </dgm:t>
    </dgm:pt>
    <dgm:pt modelId="{71EAFC01-1A1A-44EA-9A4E-C7CEB55F065B}" type="pres">
      <dgm:prSet presAssocID="{F419012B-0952-4E5B-8015-ADFFA33D0C22}" presName="Name21" presStyleCnt="0"/>
      <dgm:spPr/>
    </dgm:pt>
    <dgm:pt modelId="{AE541B95-F62D-4D04-AFA7-835EC500144D}" type="pres">
      <dgm:prSet presAssocID="{F419012B-0952-4E5B-8015-ADFFA33D0C22}" presName="level2Shape" presStyleLbl="node2" presStyleIdx="0" presStyleCnt="2" custScaleX="268720" custScaleY="144343"/>
      <dgm:spPr/>
      <dgm:t>
        <a:bodyPr/>
        <a:lstStyle/>
        <a:p>
          <a:endParaRPr lang="en-US"/>
        </a:p>
      </dgm:t>
    </dgm:pt>
    <dgm:pt modelId="{239D5D38-0C02-4444-A05E-0BA4B1D87CD6}" type="pres">
      <dgm:prSet presAssocID="{F419012B-0952-4E5B-8015-ADFFA33D0C22}" presName="hierChild3" presStyleCnt="0"/>
      <dgm:spPr/>
    </dgm:pt>
    <dgm:pt modelId="{F6F4BEAF-771E-46CE-B3BE-197508D0A453}" type="pres">
      <dgm:prSet presAssocID="{A98F7F65-1638-470C-BAF8-548354E34A59}" presName="Name19" presStyleLbl="parChTrans1D3" presStyleIdx="0" presStyleCnt="4"/>
      <dgm:spPr/>
      <dgm:t>
        <a:bodyPr/>
        <a:lstStyle/>
        <a:p>
          <a:endParaRPr lang="en-US"/>
        </a:p>
      </dgm:t>
    </dgm:pt>
    <dgm:pt modelId="{11DED374-0C84-4B94-8A1C-1D474563B18E}" type="pres">
      <dgm:prSet presAssocID="{1CFD769F-0F70-4F8A-AF29-7DDAAFB63B40}" presName="Name21" presStyleCnt="0"/>
      <dgm:spPr/>
    </dgm:pt>
    <dgm:pt modelId="{939BCDB2-0FFE-4644-8970-646F083E5B0F}" type="pres">
      <dgm:prSet presAssocID="{1CFD769F-0F70-4F8A-AF29-7DDAAFB63B40}" presName="level2Shape" presStyleLbl="node3" presStyleIdx="0" presStyleCnt="4" custScaleX="157237" custScaleY="194219"/>
      <dgm:spPr/>
      <dgm:t>
        <a:bodyPr/>
        <a:lstStyle/>
        <a:p>
          <a:endParaRPr lang="en-US"/>
        </a:p>
      </dgm:t>
    </dgm:pt>
    <dgm:pt modelId="{2C3510EE-9DCD-46DE-BCD9-8775C320DCCB}" type="pres">
      <dgm:prSet presAssocID="{1CFD769F-0F70-4F8A-AF29-7DDAAFB63B40}" presName="hierChild3" presStyleCnt="0"/>
      <dgm:spPr/>
    </dgm:pt>
    <dgm:pt modelId="{50D37E35-E70F-4A74-B2BE-169EEB8B8B52}" type="pres">
      <dgm:prSet presAssocID="{BAE67892-A112-487F-AA94-031123EFE0EB}" presName="Name19" presStyleLbl="parChTrans1D3" presStyleIdx="1" presStyleCnt="4"/>
      <dgm:spPr/>
      <dgm:t>
        <a:bodyPr/>
        <a:lstStyle/>
        <a:p>
          <a:endParaRPr lang="en-US"/>
        </a:p>
      </dgm:t>
    </dgm:pt>
    <dgm:pt modelId="{F9B8E333-AF4C-45AF-B39A-EE62225C473C}" type="pres">
      <dgm:prSet presAssocID="{BCF93B07-C015-4AA4-A22B-4891F9592389}" presName="Name21" presStyleCnt="0"/>
      <dgm:spPr/>
    </dgm:pt>
    <dgm:pt modelId="{C7529E6C-451D-47DB-B61E-17DEB88A5BBB}" type="pres">
      <dgm:prSet presAssocID="{BCF93B07-C015-4AA4-A22B-4891F9592389}" presName="level2Shape" presStyleLbl="node3" presStyleIdx="1" presStyleCnt="4" custScaleX="178727" custScaleY="194219"/>
      <dgm:spPr/>
      <dgm:t>
        <a:bodyPr/>
        <a:lstStyle/>
        <a:p>
          <a:endParaRPr lang="en-US"/>
        </a:p>
      </dgm:t>
    </dgm:pt>
    <dgm:pt modelId="{91844F76-818C-4F5A-BBA1-F1846B6A27EF}" type="pres">
      <dgm:prSet presAssocID="{BCF93B07-C015-4AA4-A22B-4891F9592389}" presName="hierChild3" presStyleCnt="0"/>
      <dgm:spPr/>
    </dgm:pt>
    <dgm:pt modelId="{37E803E5-39EC-489E-BE18-F2A0CAD3F036}" type="pres">
      <dgm:prSet presAssocID="{67CA2BF1-A787-498C-AAB3-B16678609228}" presName="Name19" presStyleLbl="parChTrans1D2" presStyleIdx="1" presStyleCnt="2"/>
      <dgm:spPr/>
      <dgm:t>
        <a:bodyPr/>
        <a:lstStyle/>
        <a:p>
          <a:endParaRPr lang="en-US"/>
        </a:p>
      </dgm:t>
    </dgm:pt>
    <dgm:pt modelId="{D7DB8DF8-9547-40C9-A351-36F691523B2F}" type="pres">
      <dgm:prSet presAssocID="{F32C3CBB-F4F0-448D-A2B1-64CDB93A4FAF}" presName="Name21" presStyleCnt="0"/>
      <dgm:spPr/>
    </dgm:pt>
    <dgm:pt modelId="{4ADDB49D-5422-45FB-AB81-4E685D632DDB}" type="pres">
      <dgm:prSet presAssocID="{F32C3CBB-F4F0-448D-A2B1-64CDB93A4FAF}" presName="level2Shape" presStyleLbl="node2" presStyleIdx="1" presStyleCnt="2" custScaleX="247247" custScaleY="157199"/>
      <dgm:spPr/>
      <dgm:t>
        <a:bodyPr/>
        <a:lstStyle/>
        <a:p>
          <a:endParaRPr lang="en-US"/>
        </a:p>
      </dgm:t>
    </dgm:pt>
    <dgm:pt modelId="{0976A8E6-12F3-48CE-AF22-8413E6CA3E35}" type="pres">
      <dgm:prSet presAssocID="{F32C3CBB-F4F0-448D-A2B1-64CDB93A4FAF}" presName="hierChild3" presStyleCnt="0"/>
      <dgm:spPr/>
    </dgm:pt>
    <dgm:pt modelId="{C42ED64A-4163-43E2-8A61-4204631A6166}" type="pres">
      <dgm:prSet presAssocID="{8AC41304-8E9E-4480-9092-5A1ABF1BA6DF}" presName="Name19" presStyleLbl="parChTrans1D3" presStyleIdx="2" presStyleCnt="4"/>
      <dgm:spPr/>
      <dgm:t>
        <a:bodyPr/>
        <a:lstStyle/>
        <a:p>
          <a:endParaRPr lang="en-US"/>
        </a:p>
      </dgm:t>
    </dgm:pt>
    <dgm:pt modelId="{235AAEDE-1763-4FF3-9C4A-F809D4F27490}" type="pres">
      <dgm:prSet presAssocID="{B4407E2E-CAC1-449D-B801-C058E15A607C}" presName="Name21" presStyleCnt="0"/>
      <dgm:spPr/>
    </dgm:pt>
    <dgm:pt modelId="{7E83F2CF-2B52-4D92-9B46-96D8B2787F52}" type="pres">
      <dgm:prSet presAssocID="{B4407E2E-CAC1-449D-B801-C058E15A607C}" presName="level2Shape" presStyleLbl="node3" presStyleIdx="2" presStyleCnt="4" custScaleX="134644" custScaleY="184689"/>
      <dgm:spPr/>
      <dgm:t>
        <a:bodyPr/>
        <a:lstStyle/>
        <a:p>
          <a:endParaRPr lang="en-US"/>
        </a:p>
      </dgm:t>
    </dgm:pt>
    <dgm:pt modelId="{5DB2CB8B-C175-4DD0-AFEB-64A7CF3BBA63}" type="pres">
      <dgm:prSet presAssocID="{B4407E2E-CAC1-449D-B801-C058E15A607C}" presName="hierChild3" presStyleCnt="0"/>
      <dgm:spPr/>
    </dgm:pt>
    <dgm:pt modelId="{B1026806-3DB8-47A8-950C-88A1275F6E1D}" type="pres">
      <dgm:prSet presAssocID="{D16B7786-5D33-4E09-95CF-E5883448959C}" presName="Name19" presStyleLbl="parChTrans1D3" presStyleIdx="3" presStyleCnt="4"/>
      <dgm:spPr/>
      <dgm:t>
        <a:bodyPr/>
        <a:lstStyle/>
        <a:p>
          <a:endParaRPr lang="en-US"/>
        </a:p>
      </dgm:t>
    </dgm:pt>
    <dgm:pt modelId="{1CF18A22-0401-4F9D-BAD6-E54A88507771}" type="pres">
      <dgm:prSet presAssocID="{BA0F4E6D-DF2F-4BDF-90E0-9715665372A0}" presName="Name21" presStyleCnt="0"/>
      <dgm:spPr/>
    </dgm:pt>
    <dgm:pt modelId="{8D1F9C72-46B3-485C-8838-CBF3379A7034}" type="pres">
      <dgm:prSet presAssocID="{BA0F4E6D-DF2F-4BDF-90E0-9715665372A0}" presName="level2Shape" presStyleLbl="node3" presStyleIdx="3" presStyleCnt="4" custScaleX="214014" custScaleY="179025"/>
      <dgm:spPr/>
      <dgm:t>
        <a:bodyPr/>
        <a:lstStyle/>
        <a:p>
          <a:endParaRPr lang="en-US"/>
        </a:p>
      </dgm:t>
    </dgm:pt>
    <dgm:pt modelId="{FF19ED0F-9E0D-4402-A475-4AC793D3FFD1}" type="pres">
      <dgm:prSet presAssocID="{BA0F4E6D-DF2F-4BDF-90E0-9715665372A0}" presName="hierChild3" presStyleCnt="0"/>
      <dgm:spPr/>
    </dgm:pt>
    <dgm:pt modelId="{AD5D0AEF-3506-4BB3-B9C3-6EB60DCEF1B0}" type="pres">
      <dgm:prSet presAssocID="{00D3E008-1030-41C7-AE98-B48CBB6EFF2A}" presName="bgShapesFlow" presStyleCnt="0"/>
      <dgm:spPr/>
    </dgm:pt>
  </dgm:ptLst>
  <dgm:cxnLst>
    <dgm:cxn modelId="{FB599E45-5176-4C6D-B5B0-920D6A0B6DE4}" type="presOf" srcId="{F32C3CBB-F4F0-448D-A2B1-64CDB93A4FAF}" destId="{4ADDB49D-5422-45FB-AB81-4E685D632DDB}" srcOrd="0" destOrd="0" presId="urn:microsoft.com/office/officeart/2005/8/layout/hierarchy6"/>
    <dgm:cxn modelId="{6DDCB9B9-CABF-4231-8C87-EEDBD5732A26}" type="presOf" srcId="{BAE67892-A112-487F-AA94-031123EFE0EB}" destId="{50D37E35-E70F-4A74-B2BE-169EEB8B8B52}" srcOrd="0" destOrd="0" presId="urn:microsoft.com/office/officeart/2005/8/layout/hierarchy6"/>
    <dgm:cxn modelId="{D1CE0532-25F5-42F4-9562-37CE680CDDC5}" srcId="{15D3D94B-3E3E-4EE8-AD4A-6C8B431C8C32}" destId="{F32C3CBB-F4F0-448D-A2B1-64CDB93A4FAF}" srcOrd="1" destOrd="0" parTransId="{67CA2BF1-A787-498C-AAB3-B16678609228}" sibTransId="{CBD574A9-0BE7-4F6E-B4C9-A59FDB580247}"/>
    <dgm:cxn modelId="{B6E95615-47AA-466D-A7E7-F321973E3E86}" type="presOf" srcId="{A98F7F65-1638-470C-BAF8-548354E34A59}" destId="{F6F4BEAF-771E-46CE-B3BE-197508D0A453}" srcOrd="0" destOrd="0" presId="urn:microsoft.com/office/officeart/2005/8/layout/hierarchy6"/>
    <dgm:cxn modelId="{2F8BB598-9051-4568-B1A7-AD0CE9C76DD8}" srcId="{00D3E008-1030-41C7-AE98-B48CBB6EFF2A}" destId="{15D3D94B-3E3E-4EE8-AD4A-6C8B431C8C32}" srcOrd="0" destOrd="0" parTransId="{397C220C-F441-44E5-B405-977B37565E3E}" sibTransId="{AE9E61BE-CAE4-4944-8DB4-3C2FC090016B}"/>
    <dgm:cxn modelId="{58998101-0C53-443D-8C29-74C1B534AF7C}" type="presOf" srcId="{D16B7786-5D33-4E09-95CF-E5883448959C}" destId="{B1026806-3DB8-47A8-950C-88A1275F6E1D}" srcOrd="0" destOrd="0" presId="urn:microsoft.com/office/officeart/2005/8/layout/hierarchy6"/>
    <dgm:cxn modelId="{632D3FB5-43B0-4ECC-9E6A-C7BD440898CE}" type="presOf" srcId="{67CA2BF1-A787-498C-AAB3-B16678609228}" destId="{37E803E5-39EC-489E-BE18-F2A0CAD3F036}" srcOrd="0" destOrd="0" presId="urn:microsoft.com/office/officeart/2005/8/layout/hierarchy6"/>
    <dgm:cxn modelId="{2BB223BA-95C0-4EEB-AD6A-BED414FEA941}" srcId="{F32C3CBB-F4F0-448D-A2B1-64CDB93A4FAF}" destId="{B4407E2E-CAC1-449D-B801-C058E15A607C}" srcOrd="0" destOrd="0" parTransId="{8AC41304-8E9E-4480-9092-5A1ABF1BA6DF}" sibTransId="{390B55B4-1A4E-4AA2-81D7-43EC45215C17}"/>
    <dgm:cxn modelId="{CC4E04F4-6639-4DDD-84CA-701F9CE4A41B}" type="presOf" srcId="{8D89673C-45FC-41F7-8013-346731AF90C9}" destId="{C4582759-4AEA-4C13-B87E-CA31E86AD857}" srcOrd="0" destOrd="0" presId="urn:microsoft.com/office/officeart/2005/8/layout/hierarchy6"/>
    <dgm:cxn modelId="{9CB8F3B2-1BC3-4DFB-BC69-C407C754014C}" type="presOf" srcId="{BA0F4E6D-DF2F-4BDF-90E0-9715665372A0}" destId="{8D1F9C72-46B3-485C-8838-CBF3379A7034}" srcOrd="0" destOrd="0" presId="urn:microsoft.com/office/officeart/2005/8/layout/hierarchy6"/>
    <dgm:cxn modelId="{22A4879B-CE38-4B32-9208-B02965CF713F}" type="presOf" srcId="{15D3D94B-3E3E-4EE8-AD4A-6C8B431C8C32}" destId="{016A1AA6-B8A9-4A65-94F2-772FBAC9FD8A}" srcOrd="0" destOrd="0" presId="urn:microsoft.com/office/officeart/2005/8/layout/hierarchy6"/>
    <dgm:cxn modelId="{F9704D4C-7DF0-4EAB-933F-34153252DE38}" type="presOf" srcId="{1CFD769F-0F70-4F8A-AF29-7DDAAFB63B40}" destId="{939BCDB2-0FFE-4644-8970-646F083E5B0F}" srcOrd="0" destOrd="0" presId="urn:microsoft.com/office/officeart/2005/8/layout/hierarchy6"/>
    <dgm:cxn modelId="{248D6B35-D34F-49C1-B06F-9EA0D6327614}" srcId="{15D3D94B-3E3E-4EE8-AD4A-6C8B431C8C32}" destId="{F419012B-0952-4E5B-8015-ADFFA33D0C22}" srcOrd="0" destOrd="0" parTransId="{8D89673C-45FC-41F7-8013-346731AF90C9}" sibTransId="{0ED625F5-B738-49AD-8CB5-2B9D9BD29193}"/>
    <dgm:cxn modelId="{BB10C215-724C-4CB6-A2FC-0382B0947BAC}" srcId="{F32C3CBB-F4F0-448D-A2B1-64CDB93A4FAF}" destId="{BA0F4E6D-DF2F-4BDF-90E0-9715665372A0}" srcOrd="1" destOrd="0" parTransId="{D16B7786-5D33-4E09-95CF-E5883448959C}" sibTransId="{772DE9F2-C956-4940-B0BB-3E6027C5FEDD}"/>
    <dgm:cxn modelId="{ABA91B0C-5ECF-46BD-B8D7-7279E394E37D}" type="presOf" srcId="{00D3E008-1030-41C7-AE98-B48CBB6EFF2A}" destId="{EC8C44E0-391F-48B8-87B2-4C5A3381AB73}" srcOrd="0" destOrd="0" presId="urn:microsoft.com/office/officeart/2005/8/layout/hierarchy6"/>
    <dgm:cxn modelId="{56ADBBCB-0447-4031-9C2C-59B2B7117A0A}" type="presOf" srcId="{B4407E2E-CAC1-449D-B801-C058E15A607C}" destId="{7E83F2CF-2B52-4D92-9B46-96D8B2787F52}" srcOrd="0" destOrd="0" presId="urn:microsoft.com/office/officeart/2005/8/layout/hierarchy6"/>
    <dgm:cxn modelId="{E1BFBA11-C5C5-4CCB-A754-3C18EEEF1EC2}" srcId="{F419012B-0952-4E5B-8015-ADFFA33D0C22}" destId="{1CFD769F-0F70-4F8A-AF29-7DDAAFB63B40}" srcOrd="0" destOrd="0" parTransId="{A98F7F65-1638-470C-BAF8-548354E34A59}" sibTransId="{5247072F-BD4F-4123-BB7D-47E282829F0F}"/>
    <dgm:cxn modelId="{06DBD4D7-EC8A-433F-B9CD-E538F2B7B114}" srcId="{F419012B-0952-4E5B-8015-ADFFA33D0C22}" destId="{BCF93B07-C015-4AA4-A22B-4891F9592389}" srcOrd="1" destOrd="0" parTransId="{BAE67892-A112-487F-AA94-031123EFE0EB}" sibTransId="{D90081A8-903F-465C-9842-5527C01FA04A}"/>
    <dgm:cxn modelId="{F69EE87C-C1EC-4565-B1F0-EC5824489A4D}" type="presOf" srcId="{8AC41304-8E9E-4480-9092-5A1ABF1BA6DF}" destId="{C42ED64A-4163-43E2-8A61-4204631A6166}" srcOrd="0" destOrd="0" presId="urn:microsoft.com/office/officeart/2005/8/layout/hierarchy6"/>
    <dgm:cxn modelId="{D1AD07DB-35B1-4DEB-8EE0-E4B97172826C}" type="presOf" srcId="{BCF93B07-C015-4AA4-A22B-4891F9592389}" destId="{C7529E6C-451D-47DB-B61E-17DEB88A5BBB}" srcOrd="0" destOrd="0" presId="urn:microsoft.com/office/officeart/2005/8/layout/hierarchy6"/>
    <dgm:cxn modelId="{637C4F6A-4C85-48CE-95A4-37A2C517B8B0}" type="presOf" srcId="{F419012B-0952-4E5B-8015-ADFFA33D0C22}" destId="{AE541B95-F62D-4D04-AFA7-835EC500144D}" srcOrd="0" destOrd="0" presId="urn:microsoft.com/office/officeart/2005/8/layout/hierarchy6"/>
    <dgm:cxn modelId="{30CC9029-519F-4F78-9AE6-1420AC2CA5D1}" type="presParOf" srcId="{EC8C44E0-391F-48B8-87B2-4C5A3381AB73}" destId="{417EB787-735F-4BC7-A8B8-52D63E172004}" srcOrd="0" destOrd="0" presId="urn:microsoft.com/office/officeart/2005/8/layout/hierarchy6"/>
    <dgm:cxn modelId="{3E0E678E-56B1-4B01-8D13-C44017BBF987}" type="presParOf" srcId="{417EB787-735F-4BC7-A8B8-52D63E172004}" destId="{859BE327-7216-48BE-ADF5-F33D64A01AAC}" srcOrd="0" destOrd="0" presId="urn:microsoft.com/office/officeart/2005/8/layout/hierarchy6"/>
    <dgm:cxn modelId="{A923FAA7-74E6-415C-A84C-A501A22E93A9}" type="presParOf" srcId="{859BE327-7216-48BE-ADF5-F33D64A01AAC}" destId="{D72A1E1E-1564-470A-A46D-2475CA5C8DD9}" srcOrd="0" destOrd="0" presId="urn:microsoft.com/office/officeart/2005/8/layout/hierarchy6"/>
    <dgm:cxn modelId="{3AF93831-41A3-4424-91E8-C23702C2BE39}" type="presParOf" srcId="{D72A1E1E-1564-470A-A46D-2475CA5C8DD9}" destId="{016A1AA6-B8A9-4A65-94F2-772FBAC9FD8A}" srcOrd="0" destOrd="0" presId="urn:microsoft.com/office/officeart/2005/8/layout/hierarchy6"/>
    <dgm:cxn modelId="{A11EBB62-BE67-42D2-BC68-E8C8859C24A9}" type="presParOf" srcId="{D72A1E1E-1564-470A-A46D-2475CA5C8DD9}" destId="{01A590AC-2186-429F-BB1C-778E516A1059}" srcOrd="1" destOrd="0" presId="urn:microsoft.com/office/officeart/2005/8/layout/hierarchy6"/>
    <dgm:cxn modelId="{86A78D5F-4615-4529-930A-08BE47AFCD04}" type="presParOf" srcId="{01A590AC-2186-429F-BB1C-778E516A1059}" destId="{C4582759-4AEA-4C13-B87E-CA31E86AD857}" srcOrd="0" destOrd="0" presId="urn:microsoft.com/office/officeart/2005/8/layout/hierarchy6"/>
    <dgm:cxn modelId="{DF10CB32-CAEC-4D3B-8244-C029F41D3072}" type="presParOf" srcId="{01A590AC-2186-429F-BB1C-778E516A1059}" destId="{71EAFC01-1A1A-44EA-9A4E-C7CEB55F065B}" srcOrd="1" destOrd="0" presId="urn:microsoft.com/office/officeart/2005/8/layout/hierarchy6"/>
    <dgm:cxn modelId="{559D1D23-9B3F-4489-A13D-6BA67E2C45C0}" type="presParOf" srcId="{71EAFC01-1A1A-44EA-9A4E-C7CEB55F065B}" destId="{AE541B95-F62D-4D04-AFA7-835EC500144D}" srcOrd="0" destOrd="0" presId="urn:microsoft.com/office/officeart/2005/8/layout/hierarchy6"/>
    <dgm:cxn modelId="{7FA7E26C-1B92-4132-B4D5-49B56113C612}" type="presParOf" srcId="{71EAFC01-1A1A-44EA-9A4E-C7CEB55F065B}" destId="{239D5D38-0C02-4444-A05E-0BA4B1D87CD6}" srcOrd="1" destOrd="0" presId="urn:microsoft.com/office/officeart/2005/8/layout/hierarchy6"/>
    <dgm:cxn modelId="{4FCDF4AA-C86B-46F9-8969-0A5D467C32AD}" type="presParOf" srcId="{239D5D38-0C02-4444-A05E-0BA4B1D87CD6}" destId="{F6F4BEAF-771E-46CE-B3BE-197508D0A453}" srcOrd="0" destOrd="0" presId="urn:microsoft.com/office/officeart/2005/8/layout/hierarchy6"/>
    <dgm:cxn modelId="{F19BE31F-78B5-41F4-82AE-6345C10AE81E}" type="presParOf" srcId="{239D5D38-0C02-4444-A05E-0BA4B1D87CD6}" destId="{11DED374-0C84-4B94-8A1C-1D474563B18E}" srcOrd="1" destOrd="0" presId="urn:microsoft.com/office/officeart/2005/8/layout/hierarchy6"/>
    <dgm:cxn modelId="{F18BA30E-A8AA-4421-BCC9-5A44BBDCBCD3}" type="presParOf" srcId="{11DED374-0C84-4B94-8A1C-1D474563B18E}" destId="{939BCDB2-0FFE-4644-8970-646F083E5B0F}" srcOrd="0" destOrd="0" presId="urn:microsoft.com/office/officeart/2005/8/layout/hierarchy6"/>
    <dgm:cxn modelId="{6481F0D9-2C91-4E7F-98DD-2560C42AA0DD}" type="presParOf" srcId="{11DED374-0C84-4B94-8A1C-1D474563B18E}" destId="{2C3510EE-9DCD-46DE-BCD9-8775C320DCCB}" srcOrd="1" destOrd="0" presId="urn:microsoft.com/office/officeart/2005/8/layout/hierarchy6"/>
    <dgm:cxn modelId="{D3296DF0-54A8-419B-BBD3-849A261DC245}" type="presParOf" srcId="{239D5D38-0C02-4444-A05E-0BA4B1D87CD6}" destId="{50D37E35-E70F-4A74-B2BE-169EEB8B8B52}" srcOrd="2" destOrd="0" presId="urn:microsoft.com/office/officeart/2005/8/layout/hierarchy6"/>
    <dgm:cxn modelId="{EF294F75-C31A-4DA2-9AFC-53F48772AE32}" type="presParOf" srcId="{239D5D38-0C02-4444-A05E-0BA4B1D87CD6}" destId="{F9B8E333-AF4C-45AF-B39A-EE62225C473C}" srcOrd="3" destOrd="0" presId="urn:microsoft.com/office/officeart/2005/8/layout/hierarchy6"/>
    <dgm:cxn modelId="{B90FBE24-C141-4B92-A4B4-62A9E4C5B858}" type="presParOf" srcId="{F9B8E333-AF4C-45AF-B39A-EE62225C473C}" destId="{C7529E6C-451D-47DB-B61E-17DEB88A5BBB}" srcOrd="0" destOrd="0" presId="urn:microsoft.com/office/officeart/2005/8/layout/hierarchy6"/>
    <dgm:cxn modelId="{94B8FB82-9E2D-41B2-BA2B-C6FBC2CAF8D2}" type="presParOf" srcId="{F9B8E333-AF4C-45AF-B39A-EE62225C473C}" destId="{91844F76-818C-4F5A-BBA1-F1846B6A27EF}" srcOrd="1" destOrd="0" presId="urn:microsoft.com/office/officeart/2005/8/layout/hierarchy6"/>
    <dgm:cxn modelId="{F33C6344-6B01-466A-B5E2-81CEEF756E21}" type="presParOf" srcId="{01A590AC-2186-429F-BB1C-778E516A1059}" destId="{37E803E5-39EC-489E-BE18-F2A0CAD3F036}" srcOrd="2" destOrd="0" presId="urn:microsoft.com/office/officeart/2005/8/layout/hierarchy6"/>
    <dgm:cxn modelId="{E6ECE1A4-B211-43ED-8750-375BD2EA9B08}" type="presParOf" srcId="{01A590AC-2186-429F-BB1C-778E516A1059}" destId="{D7DB8DF8-9547-40C9-A351-36F691523B2F}" srcOrd="3" destOrd="0" presId="urn:microsoft.com/office/officeart/2005/8/layout/hierarchy6"/>
    <dgm:cxn modelId="{2809049B-8024-4AA6-B50C-B9A15195CF69}" type="presParOf" srcId="{D7DB8DF8-9547-40C9-A351-36F691523B2F}" destId="{4ADDB49D-5422-45FB-AB81-4E685D632DDB}" srcOrd="0" destOrd="0" presId="urn:microsoft.com/office/officeart/2005/8/layout/hierarchy6"/>
    <dgm:cxn modelId="{485E33FD-EB4F-4329-A961-4344FEB7A364}" type="presParOf" srcId="{D7DB8DF8-9547-40C9-A351-36F691523B2F}" destId="{0976A8E6-12F3-48CE-AF22-8413E6CA3E35}" srcOrd="1" destOrd="0" presId="urn:microsoft.com/office/officeart/2005/8/layout/hierarchy6"/>
    <dgm:cxn modelId="{0C737C31-4F85-4C9E-9E2F-BACFEC24A6B2}" type="presParOf" srcId="{0976A8E6-12F3-48CE-AF22-8413E6CA3E35}" destId="{C42ED64A-4163-43E2-8A61-4204631A6166}" srcOrd="0" destOrd="0" presId="urn:microsoft.com/office/officeart/2005/8/layout/hierarchy6"/>
    <dgm:cxn modelId="{5E6A29B3-10C2-4368-8451-7B50D7AC0E71}" type="presParOf" srcId="{0976A8E6-12F3-48CE-AF22-8413E6CA3E35}" destId="{235AAEDE-1763-4FF3-9C4A-F809D4F27490}" srcOrd="1" destOrd="0" presId="urn:microsoft.com/office/officeart/2005/8/layout/hierarchy6"/>
    <dgm:cxn modelId="{DBAA7363-EAB3-4065-82D6-F3306A096823}" type="presParOf" srcId="{235AAEDE-1763-4FF3-9C4A-F809D4F27490}" destId="{7E83F2CF-2B52-4D92-9B46-96D8B2787F52}" srcOrd="0" destOrd="0" presId="urn:microsoft.com/office/officeart/2005/8/layout/hierarchy6"/>
    <dgm:cxn modelId="{EAFE2D9E-01F0-4179-9A28-302BA801E47C}" type="presParOf" srcId="{235AAEDE-1763-4FF3-9C4A-F809D4F27490}" destId="{5DB2CB8B-C175-4DD0-AFEB-64A7CF3BBA63}" srcOrd="1" destOrd="0" presId="urn:microsoft.com/office/officeart/2005/8/layout/hierarchy6"/>
    <dgm:cxn modelId="{CF1D6F5D-452F-4C45-A0F8-D68079FC1A6A}" type="presParOf" srcId="{0976A8E6-12F3-48CE-AF22-8413E6CA3E35}" destId="{B1026806-3DB8-47A8-950C-88A1275F6E1D}" srcOrd="2" destOrd="0" presId="urn:microsoft.com/office/officeart/2005/8/layout/hierarchy6"/>
    <dgm:cxn modelId="{265E50FA-A3BE-4655-A239-E5A49B70D774}" type="presParOf" srcId="{0976A8E6-12F3-48CE-AF22-8413E6CA3E35}" destId="{1CF18A22-0401-4F9D-BAD6-E54A88507771}" srcOrd="3" destOrd="0" presId="urn:microsoft.com/office/officeart/2005/8/layout/hierarchy6"/>
    <dgm:cxn modelId="{7D1BBDDE-4A64-41C4-808A-3C8ABF90E49E}" type="presParOf" srcId="{1CF18A22-0401-4F9D-BAD6-E54A88507771}" destId="{8D1F9C72-46B3-485C-8838-CBF3379A7034}" srcOrd="0" destOrd="0" presId="urn:microsoft.com/office/officeart/2005/8/layout/hierarchy6"/>
    <dgm:cxn modelId="{8AE220D2-3EA4-4056-BE0C-4D4CE157A109}" type="presParOf" srcId="{1CF18A22-0401-4F9D-BAD6-E54A88507771}" destId="{FF19ED0F-9E0D-4402-A475-4AC793D3FFD1}" srcOrd="1" destOrd="0" presId="urn:microsoft.com/office/officeart/2005/8/layout/hierarchy6"/>
    <dgm:cxn modelId="{A64E1987-5919-4AF5-B6D7-D35E067ADCAD}" type="presParOf" srcId="{EC8C44E0-391F-48B8-87B2-4C5A3381AB73}" destId="{AD5D0AEF-3506-4BB3-B9C3-6EB60DCEF1B0}" srcOrd="1" destOrd="0" presId="urn:microsoft.com/office/officeart/2005/8/layout/hierarchy6"/>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BBB9574-155D-4098-8853-F08A443931A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F1155230-04BB-437B-801A-30485656F49D}">
      <dgm:prSet/>
      <dgm:spPr/>
      <dgm:t>
        <a:bodyPr/>
        <a:lstStyle/>
        <a:p>
          <a:pPr rtl="0"/>
          <a:r>
            <a:rPr lang="en-IN">
              <a:latin typeface="Cambria" panose="02040503050406030204" pitchFamily="18" charset="0"/>
            </a:rPr>
            <a:t>Advantage</a:t>
          </a:r>
          <a:endParaRPr lang="en-US">
            <a:latin typeface="Cambria" panose="02040503050406030204" pitchFamily="18" charset="0"/>
          </a:endParaRPr>
        </a:p>
      </dgm:t>
    </dgm:pt>
    <dgm:pt modelId="{F89F21B6-2BAD-4B4E-ACC4-4723EB8B90FF}" type="parTrans" cxnId="{002A61DD-EC58-4B2C-BCAD-55B5974AE563}">
      <dgm:prSet/>
      <dgm:spPr/>
      <dgm:t>
        <a:bodyPr/>
        <a:lstStyle/>
        <a:p>
          <a:endParaRPr lang="en-US"/>
        </a:p>
      </dgm:t>
    </dgm:pt>
    <dgm:pt modelId="{4BB6BA2E-0CF2-40A1-843E-202C1C94BFF0}" type="sibTrans" cxnId="{002A61DD-EC58-4B2C-BCAD-55B5974AE563}">
      <dgm:prSet/>
      <dgm:spPr/>
      <dgm:t>
        <a:bodyPr/>
        <a:lstStyle/>
        <a:p>
          <a:endParaRPr lang="en-US"/>
        </a:p>
      </dgm:t>
    </dgm:pt>
    <dgm:pt modelId="{A999C812-706A-4D82-A139-5518F212427D}">
      <dgm:prSet/>
      <dgm:spPr/>
      <dgm:t>
        <a:bodyPr/>
        <a:lstStyle/>
        <a:p>
          <a:pPr rtl="0"/>
          <a:r>
            <a:rPr lang="en-IN">
              <a:latin typeface="Cambria" panose="02040503050406030204" pitchFamily="18" charset="0"/>
            </a:rPr>
            <a:t>Very simple.</a:t>
          </a:r>
          <a:endParaRPr lang="en-US">
            <a:latin typeface="Cambria" panose="02040503050406030204" pitchFamily="18" charset="0"/>
          </a:endParaRPr>
        </a:p>
      </dgm:t>
    </dgm:pt>
    <dgm:pt modelId="{A37C858C-D23D-40F9-8DF3-F8AC148887B7}" type="parTrans" cxnId="{90009C70-3F56-431C-B8A1-7BC534A07523}">
      <dgm:prSet/>
      <dgm:spPr/>
      <dgm:t>
        <a:bodyPr/>
        <a:lstStyle/>
        <a:p>
          <a:endParaRPr lang="en-US"/>
        </a:p>
      </dgm:t>
    </dgm:pt>
    <dgm:pt modelId="{FAE4F059-B2C6-4DDF-948C-7AF8D53821DE}" type="sibTrans" cxnId="{90009C70-3F56-431C-B8A1-7BC534A07523}">
      <dgm:prSet/>
      <dgm:spPr/>
      <dgm:t>
        <a:bodyPr/>
        <a:lstStyle/>
        <a:p>
          <a:endParaRPr lang="en-US"/>
        </a:p>
      </dgm:t>
    </dgm:pt>
    <dgm:pt modelId="{5CD390FD-7EBB-4259-83F5-B357D7C7A8CE}">
      <dgm:prSet/>
      <dgm:spPr/>
      <dgm:t>
        <a:bodyPr/>
        <a:lstStyle/>
        <a:p>
          <a:pPr rtl="0"/>
          <a:r>
            <a:rPr lang="en-IN">
              <a:latin typeface="Cambria" panose="02040503050406030204" pitchFamily="18" charset="0"/>
            </a:rPr>
            <a:t>Easy to implement.</a:t>
          </a:r>
          <a:endParaRPr lang="en-US">
            <a:latin typeface="Cambria" panose="02040503050406030204" pitchFamily="18" charset="0"/>
          </a:endParaRPr>
        </a:p>
      </dgm:t>
    </dgm:pt>
    <dgm:pt modelId="{7E4ECACE-FD9F-425D-ABD1-8DF73EEFAF9D}" type="parTrans" cxnId="{F54882D1-E6B1-4911-B257-AAEEB749C298}">
      <dgm:prSet/>
      <dgm:spPr/>
      <dgm:t>
        <a:bodyPr/>
        <a:lstStyle/>
        <a:p>
          <a:endParaRPr lang="en-US"/>
        </a:p>
      </dgm:t>
    </dgm:pt>
    <dgm:pt modelId="{A289D08F-AB13-4E13-8685-7EEAA1CBBA3C}" type="sibTrans" cxnId="{F54882D1-E6B1-4911-B257-AAEEB749C298}">
      <dgm:prSet/>
      <dgm:spPr/>
      <dgm:t>
        <a:bodyPr/>
        <a:lstStyle/>
        <a:p>
          <a:endParaRPr lang="en-US"/>
        </a:p>
      </dgm:t>
    </dgm:pt>
    <dgm:pt modelId="{5C416B5B-ED51-4566-8FA9-081AEFCEF9C7}">
      <dgm:prSet/>
      <dgm:spPr/>
      <dgm:t>
        <a:bodyPr/>
        <a:lstStyle/>
        <a:p>
          <a:pPr rtl="0"/>
          <a:r>
            <a:rPr lang="en-IN">
              <a:latin typeface="Cambria" panose="02040503050406030204" pitchFamily="18" charset="0"/>
            </a:rPr>
            <a:t>Disadvantage</a:t>
          </a:r>
          <a:endParaRPr lang="en-US">
            <a:latin typeface="Cambria" panose="02040503050406030204" pitchFamily="18" charset="0"/>
          </a:endParaRPr>
        </a:p>
      </dgm:t>
    </dgm:pt>
    <dgm:pt modelId="{BF065E44-AED7-4A92-A9C1-D5D85D25F5C4}" type="parTrans" cxnId="{4039B9DE-1594-429C-AA5A-5570E409F783}">
      <dgm:prSet/>
      <dgm:spPr/>
      <dgm:t>
        <a:bodyPr/>
        <a:lstStyle/>
        <a:p>
          <a:endParaRPr lang="en-US"/>
        </a:p>
      </dgm:t>
    </dgm:pt>
    <dgm:pt modelId="{33F5C063-AAD4-4688-A5DF-2294863CF521}" type="sibTrans" cxnId="{4039B9DE-1594-429C-AA5A-5570E409F783}">
      <dgm:prSet/>
      <dgm:spPr/>
      <dgm:t>
        <a:bodyPr/>
        <a:lstStyle/>
        <a:p>
          <a:endParaRPr lang="en-US"/>
        </a:p>
      </dgm:t>
    </dgm:pt>
    <dgm:pt modelId="{9C7E6DCA-6A69-4466-AB9B-A00306874213}">
      <dgm:prSet/>
      <dgm:spPr/>
      <dgm:t>
        <a:bodyPr/>
        <a:lstStyle/>
        <a:p>
          <a:pPr rtl="0"/>
          <a:r>
            <a:rPr lang="en-US" dirty="0">
              <a:latin typeface="Cambria" panose="02040503050406030204" pitchFamily="18" charset="0"/>
            </a:rPr>
            <a:t>A page fetched into memory a long time ago may have now fallen out of use.</a:t>
          </a:r>
        </a:p>
      </dgm:t>
    </dgm:pt>
    <dgm:pt modelId="{F784103F-5E29-47CC-AC1C-F723EF88AA68}" type="parTrans" cxnId="{BE87A24A-7071-430D-B2BD-E9A23C2FE94E}">
      <dgm:prSet/>
      <dgm:spPr/>
      <dgm:t>
        <a:bodyPr/>
        <a:lstStyle/>
        <a:p>
          <a:endParaRPr lang="en-US"/>
        </a:p>
      </dgm:t>
    </dgm:pt>
    <dgm:pt modelId="{1BF3CB74-9520-40D4-A02D-FA83AEF4A0BE}" type="sibTrans" cxnId="{BE87A24A-7071-430D-B2BD-E9A23C2FE94E}">
      <dgm:prSet/>
      <dgm:spPr/>
      <dgm:t>
        <a:bodyPr/>
        <a:lstStyle/>
        <a:p>
          <a:endParaRPr lang="en-US"/>
        </a:p>
      </dgm:t>
    </dgm:pt>
    <dgm:pt modelId="{3DF7B719-A928-465A-A234-574ACAC79AA5}">
      <dgm:prSet/>
      <dgm:spPr/>
      <dgm:t>
        <a:bodyPr/>
        <a:lstStyle/>
        <a:p>
          <a:pPr rtl="0"/>
          <a:r>
            <a:rPr lang="en-US" dirty="0">
              <a:latin typeface="Cambria" panose="02040503050406030204" pitchFamily="18" charset="0"/>
            </a:rPr>
            <a:t>This reasoning will often be wrong, because there will often be regions of program or data that are heavily used throughout the life of a program.</a:t>
          </a:r>
        </a:p>
      </dgm:t>
    </dgm:pt>
    <dgm:pt modelId="{F5F5195A-FAD7-40F4-A4D0-8D46EE53DB41}" type="parTrans" cxnId="{4DC0E6E4-3A4F-490E-BFE3-2FF02DB310B6}">
      <dgm:prSet/>
      <dgm:spPr/>
      <dgm:t>
        <a:bodyPr/>
        <a:lstStyle/>
        <a:p>
          <a:endParaRPr lang="en-US"/>
        </a:p>
      </dgm:t>
    </dgm:pt>
    <dgm:pt modelId="{B3E6E8C7-C28E-4C15-8B3B-5468307E594D}" type="sibTrans" cxnId="{4DC0E6E4-3A4F-490E-BFE3-2FF02DB310B6}">
      <dgm:prSet/>
      <dgm:spPr/>
      <dgm:t>
        <a:bodyPr/>
        <a:lstStyle/>
        <a:p>
          <a:endParaRPr lang="en-US"/>
        </a:p>
      </dgm:t>
    </dgm:pt>
    <dgm:pt modelId="{01C9CBAE-6539-4AB5-B96A-F7B211A103B2}">
      <dgm:prSet/>
      <dgm:spPr/>
      <dgm:t>
        <a:bodyPr/>
        <a:lstStyle/>
        <a:p>
          <a:pPr rtl="0"/>
          <a:r>
            <a:rPr lang="en-US" dirty="0">
              <a:latin typeface="Cambria" panose="02040503050406030204" pitchFamily="18" charset="0"/>
            </a:rPr>
            <a:t>Those pages will be repeatedly paged in and out by the FIFO algorithm.</a:t>
          </a:r>
        </a:p>
      </dgm:t>
    </dgm:pt>
    <dgm:pt modelId="{D01C452A-3343-472C-8236-4876BFF43D5F}" type="parTrans" cxnId="{F578B5F2-1A9B-49BB-8B9C-EBD297D4F024}">
      <dgm:prSet/>
      <dgm:spPr/>
      <dgm:t>
        <a:bodyPr/>
        <a:lstStyle/>
        <a:p>
          <a:endParaRPr lang="en-US"/>
        </a:p>
      </dgm:t>
    </dgm:pt>
    <dgm:pt modelId="{C8C87B1A-A0B5-4545-9325-5940B82F33D3}" type="sibTrans" cxnId="{F578B5F2-1A9B-49BB-8B9C-EBD297D4F024}">
      <dgm:prSet/>
      <dgm:spPr/>
      <dgm:t>
        <a:bodyPr/>
        <a:lstStyle/>
        <a:p>
          <a:endParaRPr lang="en-US"/>
        </a:p>
      </dgm:t>
    </dgm:pt>
    <dgm:pt modelId="{BBAF7F84-78D9-4E1F-9B7D-2B74678C79A1}" type="pres">
      <dgm:prSet presAssocID="{ABBB9574-155D-4098-8853-F08A443931AD}" presName="linear" presStyleCnt="0">
        <dgm:presLayoutVars>
          <dgm:dir/>
          <dgm:animLvl val="lvl"/>
          <dgm:resizeHandles val="exact"/>
        </dgm:presLayoutVars>
      </dgm:prSet>
      <dgm:spPr/>
      <dgm:t>
        <a:bodyPr/>
        <a:lstStyle/>
        <a:p>
          <a:endParaRPr lang="en-US"/>
        </a:p>
      </dgm:t>
    </dgm:pt>
    <dgm:pt modelId="{4ABE82BE-AA8A-449B-839E-3BEBD1167FC1}" type="pres">
      <dgm:prSet presAssocID="{F1155230-04BB-437B-801A-30485656F49D}" presName="parentLin" presStyleCnt="0"/>
      <dgm:spPr/>
    </dgm:pt>
    <dgm:pt modelId="{A1D2EEA6-15E1-424F-83FF-55AB615D754E}" type="pres">
      <dgm:prSet presAssocID="{F1155230-04BB-437B-801A-30485656F49D}" presName="parentLeftMargin" presStyleLbl="node1" presStyleIdx="0" presStyleCnt="2"/>
      <dgm:spPr/>
      <dgm:t>
        <a:bodyPr/>
        <a:lstStyle/>
        <a:p>
          <a:endParaRPr lang="en-US"/>
        </a:p>
      </dgm:t>
    </dgm:pt>
    <dgm:pt modelId="{CF26F0BA-F7A9-4A6A-A47D-54F5000EC367}" type="pres">
      <dgm:prSet presAssocID="{F1155230-04BB-437B-801A-30485656F49D}" presName="parentText" presStyleLbl="node1" presStyleIdx="0" presStyleCnt="2">
        <dgm:presLayoutVars>
          <dgm:chMax val="0"/>
          <dgm:bulletEnabled val="1"/>
        </dgm:presLayoutVars>
      </dgm:prSet>
      <dgm:spPr/>
      <dgm:t>
        <a:bodyPr/>
        <a:lstStyle/>
        <a:p>
          <a:endParaRPr lang="en-US"/>
        </a:p>
      </dgm:t>
    </dgm:pt>
    <dgm:pt modelId="{33085EBC-69BA-409F-8BAE-1B3280A635F5}" type="pres">
      <dgm:prSet presAssocID="{F1155230-04BB-437B-801A-30485656F49D}" presName="negativeSpace" presStyleCnt="0"/>
      <dgm:spPr/>
    </dgm:pt>
    <dgm:pt modelId="{959C9184-D0FA-4981-9903-5CEFD999DE70}" type="pres">
      <dgm:prSet presAssocID="{F1155230-04BB-437B-801A-30485656F49D}" presName="childText" presStyleLbl="conFgAcc1" presStyleIdx="0" presStyleCnt="2">
        <dgm:presLayoutVars>
          <dgm:bulletEnabled val="1"/>
        </dgm:presLayoutVars>
      </dgm:prSet>
      <dgm:spPr/>
      <dgm:t>
        <a:bodyPr/>
        <a:lstStyle/>
        <a:p>
          <a:endParaRPr lang="en-US"/>
        </a:p>
      </dgm:t>
    </dgm:pt>
    <dgm:pt modelId="{BFA8C775-2C42-461A-A4DE-5802209BD818}" type="pres">
      <dgm:prSet presAssocID="{4BB6BA2E-0CF2-40A1-843E-202C1C94BFF0}" presName="spaceBetweenRectangles" presStyleCnt="0"/>
      <dgm:spPr/>
    </dgm:pt>
    <dgm:pt modelId="{5F51F36D-174D-4304-9B40-E9B571806DD3}" type="pres">
      <dgm:prSet presAssocID="{5C416B5B-ED51-4566-8FA9-081AEFCEF9C7}" presName="parentLin" presStyleCnt="0"/>
      <dgm:spPr/>
    </dgm:pt>
    <dgm:pt modelId="{1D411DE4-6FE3-4C28-93EA-C5DF2CDD826F}" type="pres">
      <dgm:prSet presAssocID="{5C416B5B-ED51-4566-8FA9-081AEFCEF9C7}" presName="parentLeftMargin" presStyleLbl="node1" presStyleIdx="0" presStyleCnt="2"/>
      <dgm:spPr/>
      <dgm:t>
        <a:bodyPr/>
        <a:lstStyle/>
        <a:p>
          <a:endParaRPr lang="en-US"/>
        </a:p>
      </dgm:t>
    </dgm:pt>
    <dgm:pt modelId="{C720E7FF-7DD3-4243-B288-BADAF3F3D143}" type="pres">
      <dgm:prSet presAssocID="{5C416B5B-ED51-4566-8FA9-081AEFCEF9C7}" presName="parentText" presStyleLbl="node1" presStyleIdx="1" presStyleCnt="2">
        <dgm:presLayoutVars>
          <dgm:chMax val="0"/>
          <dgm:bulletEnabled val="1"/>
        </dgm:presLayoutVars>
      </dgm:prSet>
      <dgm:spPr/>
      <dgm:t>
        <a:bodyPr/>
        <a:lstStyle/>
        <a:p>
          <a:endParaRPr lang="en-US"/>
        </a:p>
      </dgm:t>
    </dgm:pt>
    <dgm:pt modelId="{8E41E852-09F4-4A24-844E-FCCA322760AA}" type="pres">
      <dgm:prSet presAssocID="{5C416B5B-ED51-4566-8FA9-081AEFCEF9C7}" presName="negativeSpace" presStyleCnt="0"/>
      <dgm:spPr/>
    </dgm:pt>
    <dgm:pt modelId="{11ED9065-584E-4FC6-A912-8CFC15DF23FA}" type="pres">
      <dgm:prSet presAssocID="{5C416B5B-ED51-4566-8FA9-081AEFCEF9C7}" presName="childText" presStyleLbl="conFgAcc1" presStyleIdx="1" presStyleCnt="2">
        <dgm:presLayoutVars>
          <dgm:bulletEnabled val="1"/>
        </dgm:presLayoutVars>
      </dgm:prSet>
      <dgm:spPr/>
      <dgm:t>
        <a:bodyPr/>
        <a:lstStyle/>
        <a:p>
          <a:endParaRPr lang="en-US"/>
        </a:p>
      </dgm:t>
    </dgm:pt>
  </dgm:ptLst>
  <dgm:cxnLst>
    <dgm:cxn modelId="{4DC0E6E4-3A4F-490E-BFE3-2FF02DB310B6}" srcId="{5C416B5B-ED51-4566-8FA9-081AEFCEF9C7}" destId="{3DF7B719-A928-465A-A234-574ACAC79AA5}" srcOrd="1" destOrd="0" parTransId="{F5F5195A-FAD7-40F4-A4D0-8D46EE53DB41}" sibTransId="{B3E6E8C7-C28E-4C15-8B3B-5468307E594D}"/>
    <dgm:cxn modelId="{2F7FD766-CA15-49C0-B69A-4C3A59A6C88F}" type="presOf" srcId="{3DF7B719-A928-465A-A234-574ACAC79AA5}" destId="{11ED9065-584E-4FC6-A912-8CFC15DF23FA}" srcOrd="0" destOrd="1" presId="urn:microsoft.com/office/officeart/2005/8/layout/list1"/>
    <dgm:cxn modelId="{F54882D1-E6B1-4911-B257-AAEEB749C298}" srcId="{F1155230-04BB-437B-801A-30485656F49D}" destId="{5CD390FD-7EBB-4259-83F5-B357D7C7A8CE}" srcOrd="1" destOrd="0" parTransId="{7E4ECACE-FD9F-425D-ABD1-8DF73EEFAF9D}" sibTransId="{A289D08F-AB13-4E13-8685-7EEAA1CBBA3C}"/>
    <dgm:cxn modelId="{BE51A27A-923C-41F4-A620-B95E6BA4BB7F}" type="presOf" srcId="{F1155230-04BB-437B-801A-30485656F49D}" destId="{CF26F0BA-F7A9-4A6A-A47D-54F5000EC367}" srcOrd="1" destOrd="0" presId="urn:microsoft.com/office/officeart/2005/8/layout/list1"/>
    <dgm:cxn modelId="{FF341854-7B76-42E6-A07A-3B9059F53C76}" type="presOf" srcId="{5C416B5B-ED51-4566-8FA9-081AEFCEF9C7}" destId="{C720E7FF-7DD3-4243-B288-BADAF3F3D143}" srcOrd="1" destOrd="0" presId="urn:microsoft.com/office/officeart/2005/8/layout/list1"/>
    <dgm:cxn modelId="{9161DE50-A36D-4415-904C-F7B3F3EA84CB}" type="presOf" srcId="{F1155230-04BB-437B-801A-30485656F49D}" destId="{A1D2EEA6-15E1-424F-83FF-55AB615D754E}" srcOrd="0" destOrd="0" presId="urn:microsoft.com/office/officeart/2005/8/layout/list1"/>
    <dgm:cxn modelId="{F578B5F2-1A9B-49BB-8B9C-EBD297D4F024}" srcId="{5C416B5B-ED51-4566-8FA9-081AEFCEF9C7}" destId="{01C9CBAE-6539-4AB5-B96A-F7B211A103B2}" srcOrd="2" destOrd="0" parTransId="{D01C452A-3343-472C-8236-4876BFF43D5F}" sibTransId="{C8C87B1A-A0B5-4545-9325-5940B82F33D3}"/>
    <dgm:cxn modelId="{98EF7597-418D-40A3-A36C-C5A3D9329993}" type="presOf" srcId="{01C9CBAE-6539-4AB5-B96A-F7B211A103B2}" destId="{11ED9065-584E-4FC6-A912-8CFC15DF23FA}" srcOrd="0" destOrd="2" presId="urn:microsoft.com/office/officeart/2005/8/layout/list1"/>
    <dgm:cxn modelId="{002A61DD-EC58-4B2C-BCAD-55B5974AE563}" srcId="{ABBB9574-155D-4098-8853-F08A443931AD}" destId="{F1155230-04BB-437B-801A-30485656F49D}" srcOrd="0" destOrd="0" parTransId="{F89F21B6-2BAD-4B4E-ACC4-4723EB8B90FF}" sibTransId="{4BB6BA2E-0CF2-40A1-843E-202C1C94BFF0}"/>
    <dgm:cxn modelId="{4039B9DE-1594-429C-AA5A-5570E409F783}" srcId="{ABBB9574-155D-4098-8853-F08A443931AD}" destId="{5C416B5B-ED51-4566-8FA9-081AEFCEF9C7}" srcOrd="1" destOrd="0" parTransId="{BF065E44-AED7-4A92-A9C1-D5D85D25F5C4}" sibTransId="{33F5C063-AAD4-4688-A5DF-2294863CF521}"/>
    <dgm:cxn modelId="{0C82BEE0-0F33-4456-9AC7-045DEE05FB64}" type="presOf" srcId="{A999C812-706A-4D82-A139-5518F212427D}" destId="{959C9184-D0FA-4981-9903-5CEFD999DE70}" srcOrd="0" destOrd="0" presId="urn:microsoft.com/office/officeart/2005/8/layout/list1"/>
    <dgm:cxn modelId="{B15F54DF-8BA8-4C43-AB6A-2EB247D62BC3}" type="presOf" srcId="{5CD390FD-7EBB-4259-83F5-B357D7C7A8CE}" destId="{959C9184-D0FA-4981-9903-5CEFD999DE70}" srcOrd="0" destOrd="1" presId="urn:microsoft.com/office/officeart/2005/8/layout/list1"/>
    <dgm:cxn modelId="{BE87A24A-7071-430D-B2BD-E9A23C2FE94E}" srcId="{5C416B5B-ED51-4566-8FA9-081AEFCEF9C7}" destId="{9C7E6DCA-6A69-4466-AB9B-A00306874213}" srcOrd="0" destOrd="0" parTransId="{F784103F-5E29-47CC-AC1C-F723EF88AA68}" sibTransId="{1BF3CB74-9520-40D4-A02D-FA83AEF4A0BE}"/>
    <dgm:cxn modelId="{9883818D-022B-493C-8823-FB6CE1F71138}" type="presOf" srcId="{ABBB9574-155D-4098-8853-F08A443931AD}" destId="{BBAF7F84-78D9-4E1F-9B7D-2B74678C79A1}" srcOrd="0" destOrd="0" presId="urn:microsoft.com/office/officeart/2005/8/layout/list1"/>
    <dgm:cxn modelId="{1FC45696-BBEB-4CC8-A66A-78CCBC5FF7A8}" type="presOf" srcId="{9C7E6DCA-6A69-4466-AB9B-A00306874213}" destId="{11ED9065-584E-4FC6-A912-8CFC15DF23FA}" srcOrd="0" destOrd="0" presId="urn:microsoft.com/office/officeart/2005/8/layout/list1"/>
    <dgm:cxn modelId="{0AEA859A-763E-49F9-A342-4085A27110DE}" type="presOf" srcId="{5C416B5B-ED51-4566-8FA9-081AEFCEF9C7}" destId="{1D411DE4-6FE3-4C28-93EA-C5DF2CDD826F}" srcOrd="0" destOrd="0" presId="urn:microsoft.com/office/officeart/2005/8/layout/list1"/>
    <dgm:cxn modelId="{90009C70-3F56-431C-B8A1-7BC534A07523}" srcId="{F1155230-04BB-437B-801A-30485656F49D}" destId="{A999C812-706A-4D82-A139-5518F212427D}" srcOrd="0" destOrd="0" parTransId="{A37C858C-D23D-40F9-8DF3-F8AC148887B7}" sibTransId="{FAE4F059-B2C6-4DDF-948C-7AF8D53821DE}"/>
    <dgm:cxn modelId="{CD8D4C46-D06B-4F0E-B594-5E80C51B287D}" type="presParOf" srcId="{BBAF7F84-78D9-4E1F-9B7D-2B74678C79A1}" destId="{4ABE82BE-AA8A-449B-839E-3BEBD1167FC1}" srcOrd="0" destOrd="0" presId="urn:microsoft.com/office/officeart/2005/8/layout/list1"/>
    <dgm:cxn modelId="{3D539C60-8265-4B0E-A997-E73D59291AAB}" type="presParOf" srcId="{4ABE82BE-AA8A-449B-839E-3BEBD1167FC1}" destId="{A1D2EEA6-15E1-424F-83FF-55AB615D754E}" srcOrd="0" destOrd="0" presId="urn:microsoft.com/office/officeart/2005/8/layout/list1"/>
    <dgm:cxn modelId="{B4463D6B-89FC-4684-8A6A-D493BBED9277}" type="presParOf" srcId="{4ABE82BE-AA8A-449B-839E-3BEBD1167FC1}" destId="{CF26F0BA-F7A9-4A6A-A47D-54F5000EC367}" srcOrd="1" destOrd="0" presId="urn:microsoft.com/office/officeart/2005/8/layout/list1"/>
    <dgm:cxn modelId="{E020028A-B05C-4558-BD4D-8AB2E9B40704}" type="presParOf" srcId="{BBAF7F84-78D9-4E1F-9B7D-2B74678C79A1}" destId="{33085EBC-69BA-409F-8BAE-1B3280A635F5}" srcOrd="1" destOrd="0" presId="urn:microsoft.com/office/officeart/2005/8/layout/list1"/>
    <dgm:cxn modelId="{F30CBD7E-40BE-4693-8B8A-485A38BB0506}" type="presParOf" srcId="{BBAF7F84-78D9-4E1F-9B7D-2B74678C79A1}" destId="{959C9184-D0FA-4981-9903-5CEFD999DE70}" srcOrd="2" destOrd="0" presId="urn:microsoft.com/office/officeart/2005/8/layout/list1"/>
    <dgm:cxn modelId="{80FB6D89-5535-4F93-8505-235FBF32D561}" type="presParOf" srcId="{BBAF7F84-78D9-4E1F-9B7D-2B74678C79A1}" destId="{BFA8C775-2C42-461A-A4DE-5802209BD818}" srcOrd="3" destOrd="0" presId="urn:microsoft.com/office/officeart/2005/8/layout/list1"/>
    <dgm:cxn modelId="{18BBB5BB-A0B2-44D8-805B-1DE66327330F}" type="presParOf" srcId="{BBAF7F84-78D9-4E1F-9B7D-2B74678C79A1}" destId="{5F51F36D-174D-4304-9B40-E9B571806DD3}" srcOrd="4" destOrd="0" presId="urn:microsoft.com/office/officeart/2005/8/layout/list1"/>
    <dgm:cxn modelId="{BA7957DC-27EB-4F29-87EF-330462F005F6}" type="presParOf" srcId="{5F51F36D-174D-4304-9B40-E9B571806DD3}" destId="{1D411DE4-6FE3-4C28-93EA-C5DF2CDD826F}" srcOrd="0" destOrd="0" presId="urn:microsoft.com/office/officeart/2005/8/layout/list1"/>
    <dgm:cxn modelId="{4AAD8726-DD12-4CD7-8F04-3A407D542921}" type="presParOf" srcId="{5F51F36D-174D-4304-9B40-E9B571806DD3}" destId="{C720E7FF-7DD3-4243-B288-BADAF3F3D143}" srcOrd="1" destOrd="0" presId="urn:microsoft.com/office/officeart/2005/8/layout/list1"/>
    <dgm:cxn modelId="{10CBF0AD-DBCC-44ED-A200-BF7EA3965106}" type="presParOf" srcId="{BBAF7F84-78D9-4E1F-9B7D-2B74678C79A1}" destId="{8E41E852-09F4-4A24-844E-FCCA322760AA}" srcOrd="5" destOrd="0" presId="urn:microsoft.com/office/officeart/2005/8/layout/list1"/>
    <dgm:cxn modelId="{F68ABE6E-AA77-482F-8976-1EA2B8C602FA}" type="presParOf" srcId="{BBAF7F84-78D9-4E1F-9B7D-2B74678C79A1}" destId="{11ED9065-584E-4FC6-A912-8CFC15DF23FA}" srcOrd="6"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3D3C091-87AF-44B0-B3C0-796F6ADA2A3D}"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US"/>
        </a:p>
      </dgm:t>
    </dgm:pt>
    <dgm:pt modelId="{3160844C-B0FB-416B-A9E8-CEDDAEAA5DC5}">
      <dgm:prSet custT="1"/>
      <dgm:spPr/>
      <dgm:t>
        <a:bodyPr/>
        <a:lstStyle/>
        <a:p>
          <a:pPr rtl="0"/>
          <a:r>
            <a:rPr lang="en-US" sz="2400" dirty="0">
              <a:latin typeface="+mj-lt"/>
            </a:rPr>
            <a:t>It is based on the observation that if pages that have been </a:t>
          </a:r>
          <a:r>
            <a:rPr lang="en-US" sz="2400" i="1" dirty="0">
              <a:latin typeface="+mj-lt"/>
            </a:rPr>
            <a:t>heavily used in the last few instructions will probably be heavily used again in the next few. </a:t>
          </a:r>
        </a:p>
      </dgm:t>
    </dgm:pt>
    <dgm:pt modelId="{3C614E02-A784-4AD3-98B9-70E293BB846E}" type="parTrans" cxnId="{CAD642E9-E066-4DE5-A768-6A84BFACC32E}">
      <dgm:prSet/>
      <dgm:spPr/>
      <dgm:t>
        <a:bodyPr/>
        <a:lstStyle/>
        <a:p>
          <a:endParaRPr lang="en-US"/>
        </a:p>
      </dgm:t>
    </dgm:pt>
    <dgm:pt modelId="{235F8519-6ACC-46BD-9949-F2CA934E602E}" type="sibTrans" cxnId="{CAD642E9-E066-4DE5-A768-6A84BFACC32E}">
      <dgm:prSet/>
      <dgm:spPr/>
      <dgm:t>
        <a:bodyPr/>
        <a:lstStyle/>
        <a:p>
          <a:endParaRPr lang="en-US"/>
        </a:p>
      </dgm:t>
    </dgm:pt>
    <dgm:pt modelId="{E46166C5-ED8E-4A3F-8670-5C3D5FDE5DE6}">
      <dgm:prSet custT="1"/>
      <dgm:spPr/>
      <dgm:t>
        <a:bodyPr/>
        <a:lstStyle/>
        <a:p>
          <a:pPr rtl="0"/>
          <a:r>
            <a:rPr lang="en-US" sz="2400" dirty="0">
              <a:latin typeface="+mj-lt"/>
            </a:rPr>
            <a:t>Conversely, pages that have not been used for ages will probably remain unused for a long time. </a:t>
          </a:r>
        </a:p>
      </dgm:t>
    </dgm:pt>
    <dgm:pt modelId="{42A7CB35-F32F-43B8-894E-4D5DC0A49053}" type="parTrans" cxnId="{ADA57AD5-29C2-4236-9E60-6922AB56316D}">
      <dgm:prSet/>
      <dgm:spPr/>
      <dgm:t>
        <a:bodyPr/>
        <a:lstStyle/>
        <a:p>
          <a:endParaRPr lang="en-US"/>
        </a:p>
      </dgm:t>
    </dgm:pt>
    <dgm:pt modelId="{BA22E0D1-88CF-41B4-9233-1D1E54FF22C4}" type="sibTrans" cxnId="{ADA57AD5-29C2-4236-9E60-6922AB56316D}">
      <dgm:prSet/>
      <dgm:spPr/>
      <dgm:t>
        <a:bodyPr/>
        <a:lstStyle/>
        <a:p>
          <a:endParaRPr lang="en-US"/>
        </a:p>
      </dgm:t>
    </dgm:pt>
    <dgm:pt modelId="{F2F65521-EF0B-44FE-943C-F7CE5065B047}">
      <dgm:prSet custT="1"/>
      <dgm:spPr/>
      <dgm:t>
        <a:bodyPr/>
        <a:lstStyle/>
        <a:p>
          <a:pPr rtl="0"/>
          <a:r>
            <a:rPr lang="en-US" sz="2400" dirty="0">
              <a:latin typeface="+mj-lt"/>
            </a:rPr>
            <a:t>This idea suggests a realizable algorithm: when a page fault occurs, throw out the page that has been </a:t>
          </a:r>
          <a:r>
            <a:rPr lang="en-US" sz="2400" i="1" dirty="0">
              <a:latin typeface="+mj-lt"/>
            </a:rPr>
            <a:t>unused for the longest time</a:t>
          </a:r>
          <a:r>
            <a:rPr lang="en-US" sz="2400" dirty="0">
              <a:latin typeface="+mj-lt"/>
            </a:rPr>
            <a:t>. </a:t>
          </a:r>
        </a:p>
      </dgm:t>
    </dgm:pt>
    <dgm:pt modelId="{549F6EBA-9AED-4CC7-B0C3-738D32209E0E}" type="parTrans" cxnId="{8B4993E7-4B0A-4AD1-A2A2-590B1DB143CA}">
      <dgm:prSet/>
      <dgm:spPr/>
      <dgm:t>
        <a:bodyPr/>
        <a:lstStyle/>
        <a:p>
          <a:endParaRPr lang="en-US"/>
        </a:p>
      </dgm:t>
    </dgm:pt>
    <dgm:pt modelId="{414269A9-98FB-4379-9A92-6665960BEE9B}" type="sibTrans" cxnId="{8B4993E7-4B0A-4AD1-A2A2-590B1DB143CA}">
      <dgm:prSet/>
      <dgm:spPr/>
      <dgm:t>
        <a:bodyPr/>
        <a:lstStyle/>
        <a:p>
          <a:endParaRPr lang="en-US"/>
        </a:p>
      </dgm:t>
    </dgm:pt>
    <dgm:pt modelId="{A34EFFE8-7AED-4A7F-8B18-68D1663DAAA7}" type="pres">
      <dgm:prSet presAssocID="{83D3C091-87AF-44B0-B3C0-796F6ADA2A3D}" presName="Name0" presStyleCnt="0">
        <dgm:presLayoutVars>
          <dgm:chMax val="7"/>
          <dgm:chPref val="7"/>
          <dgm:dir/>
        </dgm:presLayoutVars>
      </dgm:prSet>
      <dgm:spPr/>
      <dgm:t>
        <a:bodyPr/>
        <a:lstStyle/>
        <a:p>
          <a:endParaRPr lang="en-US"/>
        </a:p>
      </dgm:t>
    </dgm:pt>
    <dgm:pt modelId="{2718D347-8CF6-4866-BEF9-ECAC26FA8BDB}" type="pres">
      <dgm:prSet presAssocID="{83D3C091-87AF-44B0-B3C0-796F6ADA2A3D}" presName="Name1" presStyleCnt="0"/>
      <dgm:spPr/>
    </dgm:pt>
    <dgm:pt modelId="{4AA27059-3161-40DC-8828-FA70898B7C29}" type="pres">
      <dgm:prSet presAssocID="{83D3C091-87AF-44B0-B3C0-796F6ADA2A3D}" presName="cycle" presStyleCnt="0"/>
      <dgm:spPr/>
    </dgm:pt>
    <dgm:pt modelId="{8B7678F7-773F-428A-98E1-1741F2E867DD}" type="pres">
      <dgm:prSet presAssocID="{83D3C091-87AF-44B0-B3C0-796F6ADA2A3D}" presName="srcNode" presStyleLbl="node1" presStyleIdx="0" presStyleCnt="3"/>
      <dgm:spPr/>
    </dgm:pt>
    <dgm:pt modelId="{9D5EE0E1-1B66-4F33-BBA0-ECA053968FCF}" type="pres">
      <dgm:prSet presAssocID="{83D3C091-87AF-44B0-B3C0-796F6ADA2A3D}" presName="conn" presStyleLbl="parChTrans1D2" presStyleIdx="0" presStyleCnt="1"/>
      <dgm:spPr/>
      <dgm:t>
        <a:bodyPr/>
        <a:lstStyle/>
        <a:p>
          <a:endParaRPr lang="en-US"/>
        </a:p>
      </dgm:t>
    </dgm:pt>
    <dgm:pt modelId="{808DCB0E-1C58-4690-846F-168A89D3F975}" type="pres">
      <dgm:prSet presAssocID="{83D3C091-87AF-44B0-B3C0-796F6ADA2A3D}" presName="extraNode" presStyleLbl="node1" presStyleIdx="0" presStyleCnt="3"/>
      <dgm:spPr/>
    </dgm:pt>
    <dgm:pt modelId="{8DFCD37E-F648-40DA-B183-E8EC58AC506A}" type="pres">
      <dgm:prSet presAssocID="{83D3C091-87AF-44B0-B3C0-796F6ADA2A3D}" presName="dstNode" presStyleLbl="node1" presStyleIdx="0" presStyleCnt="3"/>
      <dgm:spPr/>
    </dgm:pt>
    <dgm:pt modelId="{D175E330-CC9F-4099-91D3-6F58CBB65414}" type="pres">
      <dgm:prSet presAssocID="{3160844C-B0FB-416B-A9E8-CEDDAEAA5DC5}" presName="text_1" presStyleLbl="node1" presStyleIdx="0" presStyleCnt="3">
        <dgm:presLayoutVars>
          <dgm:bulletEnabled val="1"/>
        </dgm:presLayoutVars>
      </dgm:prSet>
      <dgm:spPr/>
      <dgm:t>
        <a:bodyPr/>
        <a:lstStyle/>
        <a:p>
          <a:endParaRPr lang="en-US"/>
        </a:p>
      </dgm:t>
    </dgm:pt>
    <dgm:pt modelId="{25E29F1F-E19C-479F-91A0-C828538600ED}" type="pres">
      <dgm:prSet presAssocID="{3160844C-B0FB-416B-A9E8-CEDDAEAA5DC5}" presName="accent_1" presStyleCnt="0"/>
      <dgm:spPr/>
    </dgm:pt>
    <dgm:pt modelId="{3F02CB07-FCCC-4E2C-9E49-EA33DD13C408}" type="pres">
      <dgm:prSet presAssocID="{3160844C-B0FB-416B-A9E8-CEDDAEAA5DC5}" presName="accentRepeatNode" presStyleLbl="solidFgAcc1" presStyleIdx="0" presStyleCnt="3"/>
      <dgm:spPr/>
    </dgm:pt>
    <dgm:pt modelId="{3BBBA34B-447B-4685-8ADD-A4C0BF74ADFE}" type="pres">
      <dgm:prSet presAssocID="{E46166C5-ED8E-4A3F-8670-5C3D5FDE5DE6}" presName="text_2" presStyleLbl="node1" presStyleIdx="1" presStyleCnt="3">
        <dgm:presLayoutVars>
          <dgm:bulletEnabled val="1"/>
        </dgm:presLayoutVars>
      </dgm:prSet>
      <dgm:spPr/>
      <dgm:t>
        <a:bodyPr/>
        <a:lstStyle/>
        <a:p>
          <a:endParaRPr lang="en-US"/>
        </a:p>
      </dgm:t>
    </dgm:pt>
    <dgm:pt modelId="{3A6B3B68-8D5F-468A-B765-75FAD73F7535}" type="pres">
      <dgm:prSet presAssocID="{E46166C5-ED8E-4A3F-8670-5C3D5FDE5DE6}" presName="accent_2" presStyleCnt="0"/>
      <dgm:spPr/>
    </dgm:pt>
    <dgm:pt modelId="{7B36F458-B785-4EB2-98F6-DFD588D72A48}" type="pres">
      <dgm:prSet presAssocID="{E46166C5-ED8E-4A3F-8670-5C3D5FDE5DE6}" presName="accentRepeatNode" presStyleLbl="solidFgAcc1" presStyleIdx="1" presStyleCnt="3"/>
      <dgm:spPr/>
    </dgm:pt>
    <dgm:pt modelId="{E24C8B0E-223F-4B4B-8173-33CB901917D0}" type="pres">
      <dgm:prSet presAssocID="{F2F65521-EF0B-44FE-943C-F7CE5065B047}" presName="text_3" presStyleLbl="node1" presStyleIdx="2" presStyleCnt="3">
        <dgm:presLayoutVars>
          <dgm:bulletEnabled val="1"/>
        </dgm:presLayoutVars>
      </dgm:prSet>
      <dgm:spPr/>
      <dgm:t>
        <a:bodyPr/>
        <a:lstStyle/>
        <a:p>
          <a:endParaRPr lang="en-US"/>
        </a:p>
      </dgm:t>
    </dgm:pt>
    <dgm:pt modelId="{DFCD7A75-3662-49DD-9064-996CCFEB9AA8}" type="pres">
      <dgm:prSet presAssocID="{F2F65521-EF0B-44FE-943C-F7CE5065B047}" presName="accent_3" presStyleCnt="0"/>
      <dgm:spPr/>
    </dgm:pt>
    <dgm:pt modelId="{D052B62A-9A1B-4EB8-A270-F04DF2EBE95A}" type="pres">
      <dgm:prSet presAssocID="{F2F65521-EF0B-44FE-943C-F7CE5065B047}" presName="accentRepeatNode" presStyleLbl="solidFgAcc1" presStyleIdx="2" presStyleCnt="3"/>
      <dgm:spPr/>
    </dgm:pt>
  </dgm:ptLst>
  <dgm:cxnLst>
    <dgm:cxn modelId="{9373AFC6-F6E1-41E2-860A-23FC9BE91474}" type="presOf" srcId="{83D3C091-87AF-44B0-B3C0-796F6ADA2A3D}" destId="{A34EFFE8-7AED-4A7F-8B18-68D1663DAAA7}" srcOrd="0" destOrd="0" presId="urn:microsoft.com/office/officeart/2008/layout/VerticalCurvedList"/>
    <dgm:cxn modelId="{55D4D315-3CBE-4D1A-8C3E-AC101EA5B57B}" type="presOf" srcId="{3160844C-B0FB-416B-A9E8-CEDDAEAA5DC5}" destId="{D175E330-CC9F-4099-91D3-6F58CBB65414}" srcOrd="0" destOrd="0" presId="urn:microsoft.com/office/officeart/2008/layout/VerticalCurvedList"/>
    <dgm:cxn modelId="{CAD642E9-E066-4DE5-A768-6A84BFACC32E}" srcId="{83D3C091-87AF-44B0-B3C0-796F6ADA2A3D}" destId="{3160844C-B0FB-416B-A9E8-CEDDAEAA5DC5}" srcOrd="0" destOrd="0" parTransId="{3C614E02-A784-4AD3-98B9-70E293BB846E}" sibTransId="{235F8519-6ACC-46BD-9949-F2CA934E602E}"/>
    <dgm:cxn modelId="{F8CFB234-A1A5-4431-8444-D6572CDEC098}" type="presOf" srcId="{F2F65521-EF0B-44FE-943C-F7CE5065B047}" destId="{E24C8B0E-223F-4B4B-8173-33CB901917D0}" srcOrd="0" destOrd="0" presId="urn:microsoft.com/office/officeart/2008/layout/VerticalCurvedList"/>
    <dgm:cxn modelId="{D87D08D3-52C3-4519-8B2D-631E69964CD8}" type="presOf" srcId="{235F8519-6ACC-46BD-9949-F2CA934E602E}" destId="{9D5EE0E1-1B66-4F33-BBA0-ECA053968FCF}" srcOrd="0" destOrd="0" presId="urn:microsoft.com/office/officeart/2008/layout/VerticalCurvedList"/>
    <dgm:cxn modelId="{ADA57AD5-29C2-4236-9E60-6922AB56316D}" srcId="{83D3C091-87AF-44B0-B3C0-796F6ADA2A3D}" destId="{E46166C5-ED8E-4A3F-8670-5C3D5FDE5DE6}" srcOrd="1" destOrd="0" parTransId="{42A7CB35-F32F-43B8-894E-4D5DC0A49053}" sibTransId="{BA22E0D1-88CF-41B4-9233-1D1E54FF22C4}"/>
    <dgm:cxn modelId="{5146F100-FFD5-4BF5-B0D5-F040CD23F6F6}" type="presOf" srcId="{E46166C5-ED8E-4A3F-8670-5C3D5FDE5DE6}" destId="{3BBBA34B-447B-4685-8ADD-A4C0BF74ADFE}" srcOrd="0" destOrd="0" presId="urn:microsoft.com/office/officeart/2008/layout/VerticalCurvedList"/>
    <dgm:cxn modelId="{8B4993E7-4B0A-4AD1-A2A2-590B1DB143CA}" srcId="{83D3C091-87AF-44B0-B3C0-796F6ADA2A3D}" destId="{F2F65521-EF0B-44FE-943C-F7CE5065B047}" srcOrd="2" destOrd="0" parTransId="{549F6EBA-9AED-4CC7-B0C3-738D32209E0E}" sibTransId="{414269A9-98FB-4379-9A92-6665960BEE9B}"/>
    <dgm:cxn modelId="{7725704D-FB7D-4467-A6D5-0559D27F8A1D}" type="presParOf" srcId="{A34EFFE8-7AED-4A7F-8B18-68D1663DAAA7}" destId="{2718D347-8CF6-4866-BEF9-ECAC26FA8BDB}" srcOrd="0" destOrd="0" presId="urn:microsoft.com/office/officeart/2008/layout/VerticalCurvedList"/>
    <dgm:cxn modelId="{4B0EABE9-AAD2-482D-B26E-3EAC950930E4}" type="presParOf" srcId="{2718D347-8CF6-4866-BEF9-ECAC26FA8BDB}" destId="{4AA27059-3161-40DC-8828-FA70898B7C29}" srcOrd="0" destOrd="0" presId="urn:microsoft.com/office/officeart/2008/layout/VerticalCurvedList"/>
    <dgm:cxn modelId="{E87EE6FF-75D8-4F5D-B0E0-5912F7B73ADA}" type="presParOf" srcId="{4AA27059-3161-40DC-8828-FA70898B7C29}" destId="{8B7678F7-773F-428A-98E1-1741F2E867DD}" srcOrd="0" destOrd="0" presId="urn:microsoft.com/office/officeart/2008/layout/VerticalCurvedList"/>
    <dgm:cxn modelId="{9265AE94-C5F0-4B78-BBEB-F3D338D28FA9}" type="presParOf" srcId="{4AA27059-3161-40DC-8828-FA70898B7C29}" destId="{9D5EE0E1-1B66-4F33-BBA0-ECA053968FCF}" srcOrd="1" destOrd="0" presId="urn:microsoft.com/office/officeart/2008/layout/VerticalCurvedList"/>
    <dgm:cxn modelId="{6E688639-9EB0-4AC2-BED6-39F04DF66CD0}" type="presParOf" srcId="{4AA27059-3161-40DC-8828-FA70898B7C29}" destId="{808DCB0E-1C58-4690-846F-168A89D3F975}" srcOrd="2" destOrd="0" presId="urn:microsoft.com/office/officeart/2008/layout/VerticalCurvedList"/>
    <dgm:cxn modelId="{FF72F6D5-1554-4916-ABE4-E2F045535860}" type="presParOf" srcId="{4AA27059-3161-40DC-8828-FA70898B7C29}" destId="{8DFCD37E-F648-40DA-B183-E8EC58AC506A}" srcOrd="3" destOrd="0" presId="urn:microsoft.com/office/officeart/2008/layout/VerticalCurvedList"/>
    <dgm:cxn modelId="{3E386585-9222-4D8D-8772-92FBAC8FDB0A}" type="presParOf" srcId="{2718D347-8CF6-4866-BEF9-ECAC26FA8BDB}" destId="{D175E330-CC9F-4099-91D3-6F58CBB65414}" srcOrd="1" destOrd="0" presId="urn:microsoft.com/office/officeart/2008/layout/VerticalCurvedList"/>
    <dgm:cxn modelId="{4102D2DD-1603-4BDD-8F37-3813015284D5}" type="presParOf" srcId="{2718D347-8CF6-4866-BEF9-ECAC26FA8BDB}" destId="{25E29F1F-E19C-479F-91A0-C828538600ED}" srcOrd="2" destOrd="0" presId="urn:microsoft.com/office/officeart/2008/layout/VerticalCurvedList"/>
    <dgm:cxn modelId="{60DFFF36-0786-4478-83AA-974CF18E0D6F}" type="presParOf" srcId="{25E29F1F-E19C-479F-91A0-C828538600ED}" destId="{3F02CB07-FCCC-4E2C-9E49-EA33DD13C408}" srcOrd="0" destOrd="0" presId="urn:microsoft.com/office/officeart/2008/layout/VerticalCurvedList"/>
    <dgm:cxn modelId="{275E50C7-E23E-4C1C-A130-22F5F6291B88}" type="presParOf" srcId="{2718D347-8CF6-4866-BEF9-ECAC26FA8BDB}" destId="{3BBBA34B-447B-4685-8ADD-A4C0BF74ADFE}" srcOrd="3" destOrd="0" presId="urn:microsoft.com/office/officeart/2008/layout/VerticalCurvedList"/>
    <dgm:cxn modelId="{904EDFC6-E1D9-4889-B56C-463AF5E583A3}" type="presParOf" srcId="{2718D347-8CF6-4866-BEF9-ECAC26FA8BDB}" destId="{3A6B3B68-8D5F-468A-B765-75FAD73F7535}" srcOrd="4" destOrd="0" presId="urn:microsoft.com/office/officeart/2008/layout/VerticalCurvedList"/>
    <dgm:cxn modelId="{FFB6920D-FD4A-4819-A7AC-2EB70DD55771}" type="presParOf" srcId="{3A6B3B68-8D5F-468A-B765-75FAD73F7535}" destId="{7B36F458-B785-4EB2-98F6-DFD588D72A48}" srcOrd="0" destOrd="0" presId="urn:microsoft.com/office/officeart/2008/layout/VerticalCurvedList"/>
    <dgm:cxn modelId="{5E2D8D91-1FC0-4B94-8071-5E59BD3FE068}" type="presParOf" srcId="{2718D347-8CF6-4866-BEF9-ECAC26FA8BDB}" destId="{E24C8B0E-223F-4B4B-8173-33CB901917D0}" srcOrd="5" destOrd="0" presId="urn:microsoft.com/office/officeart/2008/layout/VerticalCurvedList"/>
    <dgm:cxn modelId="{C89AE6C5-71A3-4041-840E-1FB53AFFCF7B}" type="presParOf" srcId="{2718D347-8CF6-4866-BEF9-ECAC26FA8BDB}" destId="{DFCD7A75-3662-49DD-9064-996CCFEB9AA8}" srcOrd="6" destOrd="0" presId="urn:microsoft.com/office/officeart/2008/layout/VerticalCurvedList"/>
    <dgm:cxn modelId="{22C742C7-DC40-446E-BB82-AC1956496CC1}" type="presParOf" srcId="{DFCD7A75-3662-49DD-9064-996CCFEB9AA8}" destId="{D052B62A-9A1B-4EB8-A270-F04DF2EBE95A}" srcOrd="0" destOrd="0" presId="urn:microsoft.com/office/officeart/2008/layout/VerticalCurv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A471FF-F55D-494D-BEC2-53510082F660}"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US"/>
        </a:p>
      </dgm:t>
    </dgm:pt>
    <dgm:pt modelId="{18471CB1-213C-4F0D-A714-39A11C790554}">
      <dgm:prSet/>
      <dgm:spPr/>
      <dgm:t>
        <a:bodyPr/>
        <a:lstStyle/>
        <a:p>
          <a:pPr rtl="0"/>
          <a:r>
            <a:rPr lang="en-IN">
              <a:latin typeface="Cambria" panose="02040503050406030204" pitchFamily="18" charset="0"/>
            </a:rPr>
            <a:t>Its best page replacement policy.</a:t>
          </a:r>
          <a:endParaRPr lang="en-US">
            <a:latin typeface="Cambria" panose="02040503050406030204" pitchFamily="18" charset="0"/>
          </a:endParaRPr>
        </a:p>
      </dgm:t>
    </dgm:pt>
    <dgm:pt modelId="{CF7010F7-ABAE-45BC-A1E6-1947B14B17B6}" type="parTrans" cxnId="{EEC3EECB-E871-4272-9E05-B8EEF55769B0}">
      <dgm:prSet/>
      <dgm:spPr/>
      <dgm:t>
        <a:bodyPr/>
        <a:lstStyle/>
        <a:p>
          <a:endParaRPr lang="en-US"/>
        </a:p>
      </dgm:t>
    </dgm:pt>
    <dgm:pt modelId="{2AB3CA47-2FF3-4C99-89CD-BF659448D30D}" type="sibTrans" cxnId="{EEC3EECB-E871-4272-9E05-B8EEF55769B0}">
      <dgm:prSet/>
      <dgm:spPr/>
      <dgm:t>
        <a:bodyPr/>
        <a:lstStyle/>
        <a:p>
          <a:endParaRPr lang="en-US"/>
        </a:p>
      </dgm:t>
    </dgm:pt>
    <dgm:pt modelId="{065173A1-D127-4F53-87B7-99EAA4C931B7}">
      <dgm:prSet/>
      <dgm:spPr/>
      <dgm:t>
        <a:bodyPr/>
        <a:lstStyle/>
        <a:p>
          <a:pPr rtl="0"/>
          <a:r>
            <a:rPr lang="en-US" dirty="0">
              <a:latin typeface="Cambria" panose="02040503050406030204" pitchFamily="18" charset="0"/>
            </a:rPr>
            <a:t>The Optimal policy selects for replacement the page that will </a:t>
          </a:r>
          <a:r>
            <a:rPr lang="en-US" i="1" dirty="0">
              <a:latin typeface="Cambria" panose="02040503050406030204" pitchFamily="18" charset="0"/>
            </a:rPr>
            <a:t>not be used for longest period </a:t>
          </a:r>
          <a:r>
            <a:rPr lang="en-US" dirty="0">
              <a:latin typeface="Cambria" panose="02040503050406030204" pitchFamily="18" charset="0"/>
            </a:rPr>
            <a:t>of time.</a:t>
          </a:r>
        </a:p>
      </dgm:t>
    </dgm:pt>
    <dgm:pt modelId="{700A5FEC-601F-428F-BF2A-AB6E4A7CC4D2}" type="parTrans" cxnId="{B150B9EC-4558-4EF3-99AA-418F67CD382A}">
      <dgm:prSet/>
      <dgm:spPr/>
      <dgm:t>
        <a:bodyPr/>
        <a:lstStyle/>
        <a:p>
          <a:endParaRPr lang="en-US"/>
        </a:p>
      </dgm:t>
    </dgm:pt>
    <dgm:pt modelId="{FA108EF1-CCDE-45BC-979F-C87991AADA70}" type="sibTrans" cxnId="{B150B9EC-4558-4EF3-99AA-418F67CD382A}">
      <dgm:prSet/>
      <dgm:spPr/>
      <dgm:t>
        <a:bodyPr/>
        <a:lstStyle/>
        <a:p>
          <a:endParaRPr lang="en-US"/>
        </a:p>
      </dgm:t>
    </dgm:pt>
    <dgm:pt modelId="{F5ED0D37-7526-4984-9986-25F9E0A9A122}">
      <dgm:prSet/>
      <dgm:spPr/>
      <dgm:t>
        <a:bodyPr/>
        <a:lstStyle/>
        <a:p>
          <a:pPr rtl="0"/>
          <a:r>
            <a:rPr lang="en-US" dirty="0">
              <a:latin typeface="Cambria" panose="02040503050406030204" pitchFamily="18" charset="0"/>
            </a:rPr>
            <a:t>Impossible to implement (need to know the future) but serves as a standard to compare with the other algorithms we shall study.</a:t>
          </a:r>
        </a:p>
      </dgm:t>
    </dgm:pt>
    <dgm:pt modelId="{B303C9E4-2D85-4E9D-ADE0-DC4CC461F83C}" type="parTrans" cxnId="{CF83A4AC-BD49-4881-B6DA-7BF2206CECA1}">
      <dgm:prSet/>
      <dgm:spPr/>
      <dgm:t>
        <a:bodyPr/>
        <a:lstStyle/>
        <a:p>
          <a:endParaRPr lang="en-US"/>
        </a:p>
      </dgm:t>
    </dgm:pt>
    <dgm:pt modelId="{0A5DA989-D266-4CF7-8892-6D82ED1FD5DD}" type="sibTrans" cxnId="{CF83A4AC-BD49-4881-B6DA-7BF2206CECA1}">
      <dgm:prSet/>
      <dgm:spPr/>
      <dgm:t>
        <a:bodyPr/>
        <a:lstStyle/>
        <a:p>
          <a:endParaRPr lang="en-US"/>
        </a:p>
      </dgm:t>
    </dgm:pt>
    <dgm:pt modelId="{EB7795F0-6783-47E5-A869-72B1FA659DCC}" type="pres">
      <dgm:prSet presAssocID="{A4A471FF-F55D-494D-BEC2-53510082F660}" presName="Name0" presStyleCnt="0">
        <dgm:presLayoutVars>
          <dgm:chMax val="7"/>
          <dgm:chPref val="7"/>
          <dgm:dir/>
        </dgm:presLayoutVars>
      </dgm:prSet>
      <dgm:spPr/>
      <dgm:t>
        <a:bodyPr/>
        <a:lstStyle/>
        <a:p>
          <a:endParaRPr lang="en-US"/>
        </a:p>
      </dgm:t>
    </dgm:pt>
    <dgm:pt modelId="{5EA0B7C2-67FF-4178-9B05-4C17CF38CB78}" type="pres">
      <dgm:prSet presAssocID="{A4A471FF-F55D-494D-BEC2-53510082F660}" presName="Name1" presStyleCnt="0"/>
      <dgm:spPr/>
    </dgm:pt>
    <dgm:pt modelId="{4741D349-9CDC-4DB9-A710-C404FE298E9F}" type="pres">
      <dgm:prSet presAssocID="{A4A471FF-F55D-494D-BEC2-53510082F660}" presName="cycle" presStyleCnt="0"/>
      <dgm:spPr/>
    </dgm:pt>
    <dgm:pt modelId="{2A6D8163-122E-486B-94EA-4026548AFFE3}" type="pres">
      <dgm:prSet presAssocID="{A4A471FF-F55D-494D-BEC2-53510082F660}" presName="srcNode" presStyleLbl="node1" presStyleIdx="0" presStyleCnt="3"/>
      <dgm:spPr/>
    </dgm:pt>
    <dgm:pt modelId="{821DB958-E33B-4487-A639-5CB6D5CAEE8B}" type="pres">
      <dgm:prSet presAssocID="{A4A471FF-F55D-494D-BEC2-53510082F660}" presName="conn" presStyleLbl="parChTrans1D2" presStyleIdx="0" presStyleCnt="1"/>
      <dgm:spPr/>
      <dgm:t>
        <a:bodyPr/>
        <a:lstStyle/>
        <a:p>
          <a:endParaRPr lang="en-US"/>
        </a:p>
      </dgm:t>
    </dgm:pt>
    <dgm:pt modelId="{D0C6D2E7-FD41-4276-BD21-311BBD8F4D9B}" type="pres">
      <dgm:prSet presAssocID="{A4A471FF-F55D-494D-BEC2-53510082F660}" presName="extraNode" presStyleLbl="node1" presStyleIdx="0" presStyleCnt="3"/>
      <dgm:spPr/>
    </dgm:pt>
    <dgm:pt modelId="{EDDEFE1B-8E6D-4853-B70A-919BB4AA3E31}" type="pres">
      <dgm:prSet presAssocID="{A4A471FF-F55D-494D-BEC2-53510082F660}" presName="dstNode" presStyleLbl="node1" presStyleIdx="0" presStyleCnt="3"/>
      <dgm:spPr/>
    </dgm:pt>
    <dgm:pt modelId="{21D6DE74-4085-4AC5-8FCF-73CA7630E988}" type="pres">
      <dgm:prSet presAssocID="{18471CB1-213C-4F0D-A714-39A11C790554}" presName="text_1" presStyleLbl="node1" presStyleIdx="0" presStyleCnt="3">
        <dgm:presLayoutVars>
          <dgm:bulletEnabled val="1"/>
        </dgm:presLayoutVars>
      </dgm:prSet>
      <dgm:spPr/>
      <dgm:t>
        <a:bodyPr/>
        <a:lstStyle/>
        <a:p>
          <a:endParaRPr lang="en-US"/>
        </a:p>
      </dgm:t>
    </dgm:pt>
    <dgm:pt modelId="{39ACD184-F305-4982-AE26-D98930284ABA}" type="pres">
      <dgm:prSet presAssocID="{18471CB1-213C-4F0D-A714-39A11C790554}" presName="accent_1" presStyleCnt="0"/>
      <dgm:spPr/>
    </dgm:pt>
    <dgm:pt modelId="{47D0A7EB-963F-4C78-AE7F-BB24856B4D5F}" type="pres">
      <dgm:prSet presAssocID="{18471CB1-213C-4F0D-A714-39A11C790554}" presName="accentRepeatNode" presStyleLbl="solidFgAcc1" presStyleIdx="0" presStyleCnt="3"/>
      <dgm:spPr/>
    </dgm:pt>
    <dgm:pt modelId="{29225DCC-4B1C-4F50-A0AC-9E9B8BA7FB6C}" type="pres">
      <dgm:prSet presAssocID="{065173A1-D127-4F53-87B7-99EAA4C931B7}" presName="text_2" presStyleLbl="node1" presStyleIdx="1" presStyleCnt="3">
        <dgm:presLayoutVars>
          <dgm:bulletEnabled val="1"/>
        </dgm:presLayoutVars>
      </dgm:prSet>
      <dgm:spPr/>
      <dgm:t>
        <a:bodyPr/>
        <a:lstStyle/>
        <a:p>
          <a:endParaRPr lang="en-US"/>
        </a:p>
      </dgm:t>
    </dgm:pt>
    <dgm:pt modelId="{F066EB00-F5FF-4407-BB34-DDB2FF083AAD}" type="pres">
      <dgm:prSet presAssocID="{065173A1-D127-4F53-87B7-99EAA4C931B7}" presName="accent_2" presStyleCnt="0"/>
      <dgm:spPr/>
    </dgm:pt>
    <dgm:pt modelId="{E7953D09-FE13-4E10-B921-C30265515B5C}" type="pres">
      <dgm:prSet presAssocID="{065173A1-D127-4F53-87B7-99EAA4C931B7}" presName="accentRepeatNode" presStyleLbl="solidFgAcc1" presStyleIdx="1" presStyleCnt="3"/>
      <dgm:spPr/>
    </dgm:pt>
    <dgm:pt modelId="{D0486848-DEF5-440F-B9A2-FA524A901630}" type="pres">
      <dgm:prSet presAssocID="{F5ED0D37-7526-4984-9986-25F9E0A9A122}" presName="text_3" presStyleLbl="node1" presStyleIdx="2" presStyleCnt="3">
        <dgm:presLayoutVars>
          <dgm:bulletEnabled val="1"/>
        </dgm:presLayoutVars>
      </dgm:prSet>
      <dgm:spPr/>
      <dgm:t>
        <a:bodyPr/>
        <a:lstStyle/>
        <a:p>
          <a:endParaRPr lang="en-US"/>
        </a:p>
      </dgm:t>
    </dgm:pt>
    <dgm:pt modelId="{7DC6F00C-250A-4139-9B5E-CB989DF4EE22}" type="pres">
      <dgm:prSet presAssocID="{F5ED0D37-7526-4984-9986-25F9E0A9A122}" presName="accent_3" presStyleCnt="0"/>
      <dgm:spPr/>
    </dgm:pt>
    <dgm:pt modelId="{D39586EC-8244-4540-AC79-A51766C7EBCF}" type="pres">
      <dgm:prSet presAssocID="{F5ED0D37-7526-4984-9986-25F9E0A9A122}" presName="accentRepeatNode" presStyleLbl="solidFgAcc1" presStyleIdx="2" presStyleCnt="3"/>
      <dgm:spPr/>
    </dgm:pt>
  </dgm:ptLst>
  <dgm:cxnLst>
    <dgm:cxn modelId="{CF83A4AC-BD49-4881-B6DA-7BF2206CECA1}" srcId="{A4A471FF-F55D-494D-BEC2-53510082F660}" destId="{F5ED0D37-7526-4984-9986-25F9E0A9A122}" srcOrd="2" destOrd="0" parTransId="{B303C9E4-2D85-4E9D-ADE0-DC4CC461F83C}" sibTransId="{0A5DA989-D266-4CF7-8892-6D82ED1FD5DD}"/>
    <dgm:cxn modelId="{44C43C5A-91AD-40D5-8431-ED367AB198B9}" type="presOf" srcId="{065173A1-D127-4F53-87B7-99EAA4C931B7}" destId="{29225DCC-4B1C-4F50-A0AC-9E9B8BA7FB6C}" srcOrd="0" destOrd="0" presId="urn:microsoft.com/office/officeart/2008/layout/VerticalCurvedList"/>
    <dgm:cxn modelId="{299D9701-9ECD-4D8C-80FB-DE33344626AF}" type="presOf" srcId="{F5ED0D37-7526-4984-9986-25F9E0A9A122}" destId="{D0486848-DEF5-440F-B9A2-FA524A901630}" srcOrd="0" destOrd="0" presId="urn:microsoft.com/office/officeart/2008/layout/VerticalCurvedList"/>
    <dgm:cxn modelId="{B150B9EC-4558-4EF3-99AA-418F67CD382A}" srcId="{A4A471FF-F55D-494D-BEC2-53510082F660}" destId="{065173A1-D127-4F53-87B7-99EAA4C931B7}" srcOrd="1" destOrd="0" parTransId="{700A5FEC-601F-428F-BF2A-AB6E4A7CC4D2}" sibTransId="{FA108EF1-CCDE-45BC-979F-C87991AADA70}"/>
    <dgm:cxn modelId="{BDFC0B99-6C9E-4C02-8C96-FC48699371B0}" type="presOf" srcId="{A4A471FF-F55D-494D-BEC2-53510082F660}" destId="{EB7795F0-6783-47E5-A869-72B1FA659DCC}" srcOrd="0" destOrd="0" presId="urn:microsoft.com/office/officeart/2008/layout/VerticalCurvedList"/>
    <dgm:cxn modelId="{EEC3EECB-E871-4272-9E05-B8EEF55769B0}" srcId="{A4A471FF-F55D-494D-BEC2-53510082F660}" destId="{18471CB1-213C-4F0D-A714-39A11C790554}" srcOrd="0" destOrd="0" parTransId="{CF7010F7-ABAE-45BC-A1E6-1947B14B17B6}" sibTransId="{2AB3CA47-2FF3-4C99-89CD-BF659448D30D}"/>
    <dgm:cxn modelId="{7D6278D1-EEE6-4DEC-B57A-48F547CAA21F}" type="presOf" srcId="{2AB3CA47-2FF3-4C99-89CD-BF659448D30D}" destId="{821DB958-E33B-4487-A639-5CB6D5CAEE8B}" srcOrd="0" destOrd="0" presId="urn:microsoft.com/office/officeart/2008/layout/VerticalCurvedList"/>
    <dgm:cxn modelId="{793743DE-1E12-4C27-8149-14760D37925E}" type="presOf" srcId="{18471CB1-213C-4F0D-A714-39A11C790554}" destId="{21D6DE74-4085-4AC5-8FCF-73CA7630E988}" srcOrd="0" destOrd="0" presId="urn:microsoft.com/office/officeart/2008/layout/VerticalCurvedList"/>
    <dgm:cxn modelId="{27AF5291-0332-4DAD-A7E9-676883648CBC}" type="presParOf" srcId="{EB7795F0-6783-47E5-A869-72B1FA659DCC}" destId="{5EA0B7C2-67FF-4178-9B05-4C17CF38CB78}" srcOrd="0" destOrd="0" presId="urn:microsoft.com/office/officeart/2008/layout/VerticalCurvedList"/>
    <dgm:cxn modelId="{1715E3A0-618E-4402-8BC7-4462383AC00B}" type="presParOf" srcId="{5EA0B7C2-67FF-4178-9B05-4C17CF38CB78}" destId="{4741D349-9CDC-4DB9-A710-C404FE298E9F}" srcOrd="0" destOrd="0" presId="urn:microsoft.com/office/officeart/2008/layout/VerticalCurvedList"/>
    <dgm:cxn modelId="{B7CF2F4E-B538-4D2F-92B4-B8C317CC6474}" type="presParOf" srcId="{4741D349-9CDC-4DB9-A710-C404FE298E9F}" destId="{2A6D8163-122E-486B-94EA-4026548AFFE3}" srcOrd="0" destOrd="0" presId="urn:microsoft.com/office/officeart/2008/layout/VerticalCurvedList"/>
    <dgm:cxn modelId="{D7211A58-359E-4842-B973-12FB0D39523D}" type="presParOf" srcId="{4741D349-9CDC-4DB9-A710-C404FE298E9F}" destId="{821DB958-E33B-4487-A639-5CB6D5CAEE8B}" srcOrd="1" destOrd="0" presId="urn:microsoft.com/office/officeart/2008/layout/VerticalCurvedList"/>
    <dgm:cxn modelId="{08F31DA5-DAD4-4F3E-8372-29D1DE66A5AD}" type="presParOf" srcId="{4741D349-9CDC-4DB9-A710-C404FE298E9F}" destId="{D0C6D2E7-FD41-4276-BD21-311BBD8F4D9B}" srcOrd="2" destOrd="0" presId="urn:microsoft.com/office/officeart/2008/layout/VerticalCurvedList"/>
    <dgm:cxn modelId="{12109E37-5E93-48C7-A0C5-44BB99F35E76}" type="presParOf" srcId="{4741D349-9CDC-4DB9-A710-C404FE298E9F}" destId="{EDDEFE1B-8E6D-4853-B70A-919BB4AA3E31}" srcOrd="3" destOrd="0" presId="urn:microsoft.com/office/officeart/2008/layout/VerticalCurvedList"/>
    <dgm:cxn modelId="{7BDFDB9D-E617-478A-AE9D-850064B539D4}" type="presParOf" srcId="{5EA0B7C2-67FF-4178-9B05-4C17CF38CB78}" destId="{21D6DE74-4085-4AC5-8FCF-73CA7630E988}" srcOrd="1" destOrd="0" presId="urn:microsoft.com/office/officeart/2008/layout/VerticalCurvedList"/>
    <dgm:cxn modelId="{74F29C9D-87BE-43C0-BF98-B81596BE9782}" type="presParOf" srcId="{5EA0B7C2-67FF-4178-9B05-4C17CF38CB78}" destId="{39ACD184-F305-4982-AE26-D98930284ABA}" srcOrd="2" destOrd="0" presId="urn:microsoft.com/office/officeart/2008/layout/VerticalCurvedList"/>
    <dgm:cxn modelId="{AEE3CC31-F01E-4D97-B819-5430B95B7BBE}" type="presParOf" srcId="{39ACD184-F305-4982-AE26-D98930284ABA}" destId="{47D0A7EB-963F-4C78-AE7F-BB24856B4D5F}" srcOrd="0" destOrd="0" presId="urn:microsoft.com/office/officeart/2008/layout/VerticalCurvedList"/>
    <dgm:cxn modelId="{1DE45C27-AFDF-43B3-9407-49F54F8DE63F}" type="presParOf" srcId="{5EA0B7C2-67FF-4178-9B05-4C17CF38CB78}" destId="{29225DCC-4B1C-4F50-A0AC-9E9B8BA7FB6C}" srcOrd="3" destOrd="0" presId="urn:microsoft.com/office/officeart/2008/layout/VerticalCurvedList"/>
    <dgm:cxn modelId="{E6A2B4A3-2C46-47AB-BB28-4E0820C7E7A0}" type="presParOf" srcId="{5EA0B7C2-67FF-4178-9B05-4C17CF38CB78}" destId="{F066EB00-F5FF-4407-BB34-DDB2FF083AAD}" srcOrd="4" destOrd="0" presId="urn:microsoft.com/office/officeart/2008/layout/VerticalCurvedList"/>
    <dgm:cxn modelId="{A283A414-C035-457D-97E5-50615D4970ED}" type="presParOf" srcId="{F066EB00-F5FF-4407-BB34-DDB2FF083AAD}" destId="{E7953D09-FE13-4E10-B921-C30265515B5C}" srcOrd="0" destOrd="0" presId="urn:microsoft.com/office/officeart/2008/layout/VerticalCurvedList"/>
    <dgm:cxn modelId="{30AB3626-A1B8-499E-8C5C-F19E5FA87770}" type="presParOf" srcId="{5EA0B7C2-67FF-4178-9B05-4C17CF38CB78}" destId="{D0486848-DEF5-440F-B9A2-FA524A901630}" srcOrd="5" destOrd="0" presId="urn:microsoft.com/office/officeart/2008/layout/VerticalCurvedList"/>
    <dgm:cxn modelId="{08D5BCB4-6F92-46E8-8820-16DE6F5D1F69}" type="presParOf" srcId="{5EA0B7C2-67FF-4178-9B05-4C17CF38CB78}" destId="{7DC6F00C-250A-4139-9B5E-CB989DF4EE22}" srcOrd="6" destOrd="0" presId="urn:microsoft.com/office/officeart/2008/layout/VerticalCurvedList"/>
    <dgm:cxn modelId="{A433691D-BAB9-4BD9-BCA4-E3D4BA83C466}" type="presParOf" srcId="{7DC6F00C-250A-4139-9B5E-CB989DF4EE22}" destId="{D39586EC-8244-4540-AC79-A51766C7EBCF}" srcOrd="0" destOrd="0" presId="urn:microsoft.com/office/officeart/2008/layout/VerticalCurv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FB4290-376A-4897-AB0C-3954EC2AD842}"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EEF8C26-6B52-4C20-A463-9E1D5116604A}">
      <dgm:prSet/>
      <dgm:spPr/>
      <dgm:t>
        <a:bodyPr/>
        <a:lstStyle/>
        <a:p>
          <a:pPr rtl="0"/>
          <a:r>
            <a:rPr lang="en-US" dirty="0">
              <a:latin typeface="Cambria" panose="02040503050406030204" pitchFamily="18" charset="0"/>
            </a:rPr>
            <a:t>Need an approximation of how likely each frame is to be accessed in the future</a:t>
          </a:r>
        </a:p>
      </dgm:t>
    </dgm:pt>
    <dgm:pt modelId="{B0FBD1AD-8947-406D-91E1-7BC7CBD35D1E}" type="parTrans" cxnId="{AF6ACC2D-C5A5-4E9E-941B-711ACE83839A}">
      <dgm:prSet/>
      <dgm:spPr/>
      <dgm:t>
        <a:bodyPr/>
        <a:lstStyle/>
        <a:p>
          <a:endParaRPr lang="en-US"/>
        </a:p>
      </dgm:t>
    </dgm:pt>
    <dgm:pt modelId="{5E9E7A43-60BF-456D-92C5-3A09093D75AC}" type="sibTrans" cxnId="{AF6ACC2D-C5A5-4E9E-941B-711ACE83839A}">
      <dgm:prSet/>
      <dgm:spPr/>
      <dgm:t>
        <a:bodyPr/>
        <a:lstStyle/>
        <a:p>
          <a:endParaRPr lang="en-US"/>
        </a:p>
      </dgm:t>
    </dgm:pt>
    <dgm:pt modelId="{0F3C3E76-6735-48F2-AB80-E92FD7AD1A2B}">
      <dgm:prSet/>
      <dgm:spPr/>
      <dgm:t>
        <a:bodyPr/>
        <a:lstStyle/>
        <a:p>
          <a:pPr rtl="0"/>
          <a:r>
            <a:rPr lang="en-US" dirty="0">
              <a:latin typeface="Cambria" panose="02040503050406030204" pitchFamily="18" charset="0"/>
            </a:rPr>
            <a:t>If we base this on past behavior we got a way to track future behavior</a:t>
          </a:r>
        </a:p>
      </dgm:t>
    </dgm:pt>
    <dgm:pt modelId="{9C991804-A4C3-4F60-B920-00A5E3FD9B57}" type="parTrans" cxnId="{FCBAF237-723A-40D2-9252-24203DA7872F}">
      <dgm:prSet/>
      <dgm:spPr/>
      <dgm:t>
        <a:bodyPr/>
        <a:lstStyle/>
        <a:p>
          <a:endParaRPr lang="en-US"/>
        </a:p>
      </dgm:t>
    </dgm:pt>
    <dgm:pt modelId="{E7E58921-2316-4993-8C8B-65E3B2FAB3D8}" type="sibTrans" cxnId="{FCBAF237-723A-40D2-9252-24203DA7872F}">
      <dgm:prSet/>
      <dgm:spPr/>
      <dgm:t>
        <a:bodyPr/>
        <a:lstStyle/>
        <a:p>
          <a:endParaRPr lang="en-US"/>
        </a:p>
      </dgm:t>
    </dgm:pt>
    <dgm:pt modelId="{49924743-76AB-465F-B0EF-96035ECE8BC4}">
      <dgm:prSet/>
      <dgm:spPr/>
      <dgm:t>
        <a:bodyPr/>
        <a:lstStyle/>
        <a:p>
          <a:pPr rtl="0"/>
          <a:r>
            <a:rPr lang="en-US" dirty="0">
              <a:latin typeface="Cambria" panose="02040503050406030204" pitchFamily="18" charset="0"/>
            </a:rPr>
            <a:t>Tracking memory accesses requires hardware support to be efficient</a:t>
          </a:r>
        </a:p>
      </dgm:t>
    </dgm:pt>
    <dgm:pt modelId="{BE92FE8A-7D69-4DB7-8410-A9E8A799850E}" type="parTrans" cxnId="{93953F02-E7B2-4400-9F3D-4874BB0235F2}">
      <dgm:prSet/>
      <dgm:spPr/>
      <dgm:t>
        <a:bodyPr/>
        <a:lstStyle/>
        <a:p>
          <a:endParaRPr lang="en-US"/>
        </a:p>
      </dgm:t>
    </dgm:pt>
    <dgm:pt modelId="{C984F01A-9935-4CF9-94FD-A413E13A0E91}" type="sibTrans" cxnId="{93953F02-E7B2-4400-9F3D-4874BB0235F2}">
      <dgm:prSet/>
      <dgm:spPr/>
      <dgm:t>
        <a:bodyPr/>
        <a:lstStyle/>
        <a:p>
          <a:endParaRPr lang="en-US"/>
        </a:p>
      </dgm:t>
    </dgm:pt>
    <dgm:pt modelId="{05F97BE3-65A5-42E4-A35A-AD90512F2E04}" type="pres">
      <dgm:prSet presAssocID="{58FB4290-376A-4897-AB0C-3954EC2AD842}" presName="Name0" presStyleCnt="0">
        <dgm:presLayoutVars>
          <dgm:chMax val="7"/>
          <dgm:chPref val="7"/>
          <dgm:dir/>
        </dgm:presLayoutVars>
      </dgm:prSet>
      <dgm:spPr/>
      <dgm:t>
        <a:bodyPr/>
        <a:lstStyle/>
        <a:p>
          <a:endParaRPr lang="en-US"/>
        </a:p>
      </dgm:t>
    </dgm:pt>
    <dgm:pt modelId="{4394230F-CB28-4E49-B3B8-30F3C2E4FC01}" type="pres">
      <dgm:prSet presAssocID="{58FB4290-376A-4897-AB0C-3954EC2AD842}" presName="Name1" presStyleCnt="0"/>
      <dgm:spPr/>
    </dgm:pt>
    <dgm:pt modelId="{C090C154-4FAD-4CA0-88BE-13997913BEE9}" type="pres">
      <dgm:prSet presAssocID="{58FB4290-376A-4897-AB0C-3954EC2AD842}" presName="cycle" presStyleCnt="0"/>
      <dgm:spPr/>
    </dgm:pt>
    <dgm:pt modelId="{4654E4C6-486A-41D3-9BC5-C34C473FBA01}" type="pres">
      <dgm:prSet presAssocID="{58FB4290-376A-4897-AB0C-3954EC2AD842}" presName="srcNode" presStyleLbl="node1" presStyleIdx="0" presStyleCnt="3"/>
      <dgm:spPr/>
    </dgm:pt>
    <dgm:pt modelId="{887DA584-36F8-40EE-9873-D4BEA9F0FE1C}" type="pres">
      <dgm:prSet presAssocID="{58FB4290-376A-4897-AB0C-3954EC2AD842}" presName="conn" presStyleLbl="parChTrans1D2" presStyleIdx="0" presStyleCnt="1"/>
      <dgm:spPr/>
      <dgm:t>
        <a:bodyPr/>
        <a:lstStyle/>
        <a:p>
          <a:endParaRPr lang="en-US"/>
        </a:p>
      </dgm:t>
    </dgm:pt>
    <dgm:pt modelId="{A69F570F-DD35-4852-82B7-09FD2A845241}" type="pres">
      <dgm:prSet presAssocID="{58FB4290-376A-4897-AB0C-3954EC2AD842}" presName="extraNode" presStyleLbl="node1" presStyleIdx="0" presStyleCnt="3"/>
      <dgm:spPr/>
    </dgm:pt>
    <dgm:pt modelId="{A4CE16A0-CD38-4287-8712-E41F4E304D46}" type="pres">
      <dgm:prSet presAssocID="{58FB4290-376A-4897-AB0C-3954EC2AD842}" presName="dstNode" presStyleLbl="node1" presStyleIdx="0" presStyleCnt="3"/>
      <dgm:spPr/>
    </dgm:pt>
    <dgm:pt modelId="{46F8B589-183B-4774-9E23-E25EE36DC5C9}" type="pres">
      <dgm:prSet presAssocID="{EEEF8C26-6B52-4C20-A463-9E1D5116604A}" presName="text_1" presStyleLbl="node1" presStyleIdx="0" presStyleCnt="3">
        <dgm:presLayoutVars>
          <dgm:bulletEnabled val="1"/>
        </dgm:presLayoutVars>
      </dgm:prSet>
      <dgm:spPr/>
      <dgm:t>
        <a:bodyPr/>
        <a:lstStyle/>
        <a:p>
          <a:endParaRPr lang="en-US"/>
        </a:p>
      </dgm:t>
    </dgm:pt>
    <dgm:pt modelId="{AFD820EA-CB54-4BEA-8BB7-DA7F283A4170}" type="pres">
      <dgm:prSet presAssocID="{EEEF8C26-6B52-4C20-A463-9E1D5116604A}" presName="accent_1" presStyleCnt="0"/>
      <dgm:spPr/>
    </dgm:pt>
    <dgm:pt modelId="{CD949CE8-1D47-40C7-8FC2-3A460249B66A}" type="pres">
      <dgm:prSet presAssocID="{EEEF8C26-6B52-4C20-A463-9E1D5116604A}" presName="accentRepeatNode" presStyleLbl="solidFgAcc1" presStyleIdx="0" presStyleCnt="3"/>
      <dgm:spPr/>
    </dgm:pt>
    <dgm:pt modelId="{DE156216-86DD-48A0-B0E4-4685E6143E30}" type="pres">
      <dgm:prSet presAssocID="{0F3C3E76-6735-48F2-AB80-E92FD7AD1A2B}" presName="text_2" presStyleLbl="node1" presStyleIdx="1" presStyleCnt="3">
        <dgm:presLayoutVars>
          <dgm:bulletEnabled val="1"/>
        </dgm:presLayoutVars>
      </dgm:prSet>
      <dgm:spPr/>
      <dgm:t>
        <a:bodyPr/>
        <a:lstStyle/>
        <a:p>
          <a:endParaRPr lang="en-US"/>
        </a:p>
      </dgm:t>
    </dgm:pt>
    <dgm:pt modelId="{6CEE9FA1-4195-477D-A15D-D41059784AC0}" type="pres">
      <dgm:prSet presAssocID="{0F3C3E76-6735-48F2-AB80-E92FD7AD1A2B}" presName="accent_2" presStyleCnt="0"/>
      <dgm:spPr/>
    </dgm:pt>
    <dgm:pt modelId="{657705A3-D4C8-4EBB-A841-3FA7E36BCE06}" type="pres">
      <dgm:prSet presAssocID="{0F3C3E76-6735-48F2-AB80-E92FD7AD1A2B}" presName="accentRepeatNode" presStyleLbl="solidFgAcc1" presStyleIdx="1" presStyleCnt="3"/>
      <dgm:spPr/>
    </dgm:pt>
    <dgm:pt modelId="{3F741B05-4AB8-49ED-AE57-ECA628F6051D}" type="pres">
      <dgm:prSet presAssocID="{49924743-76AB-465F-B0EF-96035ECE8BC4}" presName="text_3" presStyleLbl="node1" presStyleIdx="2" presStyleCnt="3">
        <dgm:presLayoutVars>
          <dgm:bulletEnabled val="1"/>
        </dgm:presLayoutVars>
      </dgm:prSet>
      <dgm:spPr/>
      <dgm:t>
        <a:bodyPr/>
        <a:lstStyle/>
        <a:p>
          <a:endParaRPr lang="en-US"/>
        </a:p>
      </dgm:t>
    </dgm:pt>
    <dgm:pt modelId="{F1587F1C-DD8B-40E7-8319-862B39BF0882}" type="pres">
      <dgm:prSet presAssocID="{49924743-76AB-465F-B0EF-96035ECE8BC4}" presName="accent_3" presStyleCnt="0"/>
      <dgm:spPr/>
    </dgm:pt>
    <dgm:pt modelId="{B9D5D6C9-1581-408D-86DA-881C88EFAEFE}" type="pres">
      <dgm:prSet presAssocID="{49924743-76AB-465F-B0EF-96035ECE8BC4}" presName="accentRepeatNode" presStyleLbl="solidFgAcc1" presStyleIdx="2" presStyleCnt="3"/>
      <dgm:spPr/>
    </dgm:pt>
  </dgm:ptLst>
  <dgm:cxnLst>
    <dgm:cxn modelId="{22A43A21-E72A-4CF8-B589-8BF63B03E224}" type="presOf" srcId="{EEEF8C26-6B52-4C20-A463-9E1D5116604A}" destId="{46F8B589-183B-4774-9E23-E25EE36DC5C9}" srcOrd="0" destOrd="0" presId="urn:microsoft.com/office/officeart/2008/layout/VerticalCurvedList"/>
    <dgm:cxn modelId="{93953F02-E7B2-4400-9F3D-4874BB0235F2}" srcId="{58FB4290-376A-4897-AB0C-3954EC2AD842}" destId="{49924743-76AB-465F-B0EF-96035ECE8BC4}" srcOrd="2" destOrd="0" parTransId="{BE92FE8A-7D69-4DB7-8410-A9E8A799850E}" sibTransId="{C984F01A-9935-4CF9-94FD-A413E13A0E91}"/>
    <dgm:cxn modelId="{4DEC730B-879B-4C13-8431-41E561B5C7E0}" type="presOf" srcId="{58FB4290-376A-4897-AB0C-3954EC2AD842}" destId="{05F97BE3-65A5-42E4-A35A-AD90512F2E04}" srcOrd="0" destOrd="0" presId="urn:microsoft.com/office/officeart/2008/layout/VerticalCurvedList"/>
    <dgm:cxn modelId="{D17BDE15-33C9-4424-B9E6-D8717FD67904}" type="presOf" srcId="{0F3C3E76-6735-48F2-AB80-E92FD7AD1A2B}" destId="{DE156216-86DD-48A0-B0E4-4685E6143E30}" srcOrd="0" destOrd="0" presId="urn:microsoft.com/office/officeart/2008/layout/VerticalCurvedList"/>
    <dgm:cxn modelId="{AF6ACC2D-C5A5-4E9E-941B-711ACE83839A}" srcId="{58FB4290-376A-4897-AB0C-3954EC2AD842}" destId="{EEEF8C26-6B52-4C20-A463-9E1D5116604A}" srcOrd="0" destOrd="0" parTransId="{B0FBD1AD-8947-406D-91E1-7BC7CBD35D1E}" sibTransId="{5E9E7A43-60BF-456D-92C5-3A09093D75AC}"/>
    <dgm:cxn modelId="{FCBAF237-723A-40D2-9252-24203DA7872F}" srcId="{58FB4290-376A-4897-AB0C-3954EC2AD842}" destId="{0F3C3E76-6735-48F2-AB80-E92FD7AD1A2B}" srcOrd="1" destOrd="0" parTransId="{9C991804-A4C3-4F60-B920-00A5E3FD9B57}" sibTransId="{E7E58921-2316-4993-8C8B-65E3B2FAB3D8}"/>
    <dgm:cxn modelId="{C2D69B8F-C361-4D4E-A5F1-27029499A085}" type="presOf" srcId="{49924743-76AB-465F-B0EF-96035ECE8BC4}" destId="{3F741B05-4AB8-49ED-AE57-ECA628F6051D}" srcOrd="0" destOrd="0" presId="urn:microsoft.com/office/officeart/2008/layout/VerticalCurvedList"/>
    <dgm:cxn modelId="{D994A4FA-A099-41C0-B577-0F5411A0283E}" type="presOf" srcId="{5E9E7A43-60BF-456D-92C5-3A09093D75AC}" destId="{887DA584-36F8-40EE-9873-D4BEA9F0FE1C}" srcOrd="0" destOrd="0" presId="urn:microsoft.com/office/officeart/2008/layout/VerticalCurvedList"/>
    <dgm:cxn modelId="{C2584ACE-096C-4C89-96D0-5FE281F10293}" type="presParOf" srcId="{05F97BE3-65A5-42E4-A35A-AD90512F2E04}" destId="{4394230F-CB28-4E49-B3B8-30F3C2E4FC01}" srcOrd="0" destOrd="0" presId="urn:microsoft.com/office/officeart/2008/layout/VerticalCurvedList"/>
    <dgm:cxn modelId="{EE0EBFDA-C269-48EB-BD34-5CB50B40252C}" type="presParOf" srcId="{4394230F-CB28-4E49-B3B8-30F3C2E4FC01}" destId="{C090C154-4FAD-4CA0-88BE-13997913BEE9}" srcOrd="0" destOrd="0" presId="urn:microsoft.com/office/officeart/2008/layout/VerticalCurvedList"/>
    <dgm:cxn modelId="{C24E6B41-1B64-4F8E-AB0C-C8BC0E7EE6A5}" type="presParOf" srcId="{C090C154-4FAD-4CA0-88BE-13997913BEE9}" destId="{4654E4C6-486A-41D3-9BC5-C34C473FBA01}" srcOrd="0" destOrd="0" presId="urn:microsoft.com/office/officeart/2008/layout/VerticalCurvedList"/>
    <dgm:cxn modelId="{26A3DB98-05BB-4E2E-A477-348621B88E3D}" type="presParOf" srcId="{C090C154-4FAD-4CA0-88BE-13997913BEE9}" destId="{887DA584-36F8-40EE-9873-D4BEA9F0FE1C}" srcOrd="1" destOrd="0" presId="urn:microsoft.com/office/officeart/2008/layout/VerticalCurvedList"/>
    <dgm:cxn modelId="{067DC531-AEE1-42DC-8EA1-CF64A0EA8B36}" type="presParOf" srcId="{C090C154-4FAD-4CA0-88BE-13997913BEE9}" destId="{A69F570F-DD35-4852-82B7-09FD2A845241}" srcOrd="2" destOrd="0" presId="urn:microsoft.com/office/officeart/2008/layout/VerticalCurvedList"/>
    <dgm:cxn modelId="{901851C5-CA41-45BA-B127-516C02A3C109}" type="presParOf" srcId="{C090C154-4FAD-4CA0-88BE-13997913BEE9}" destId="{A4CE16A0-CD38-4287-8712-E41F4E304D46}" srcOrd="3" destOrd="0" presId="urn:microsoft.com/office/officeart/2008/layout/VerticalCurvedList"/>
    <dgm:cxn modelId="{B8DA75F9-1C6B-45F1-933B-A8D91D1502E0}" type="presParOf" srcId="{4394230F-CB28-4E49-B3B8-30F3C2E4FC01}" destId="{46F8B589-183B-4774-9E23-E25EE36DC5C9}" srcOrd="1" destOrd="0" presId="urn:microsoft.com/office/officeart/2008/layout/VerticalCurvedList"/>
    <dgm:cxn modelId="{7AFC2D71-CCB5-4771-849E-0664919CFA47}" type="presParOf" srcId="{4394230F-CB28-4E49-B3B8-30F3C2E4FC01}" destId="{AFD820EA-CB54-4BEA-8BB7-DA7F283A4170}" srcOrd="2" destOrd="0" presId="urn:microsoft.com/office/officeart/2008/layout/VerticalCurvedList"/>
    <dgm:cxn modelId="{1C7AEB3B-EE12-4F3B-9D3D-CA289BA1686E}" type="presParOf" srcId="{AFD820EA-CB54-4BEA-8BB7-DA7F283A4170}" destId="{CD949CE8-1D47-40C7-8FC2-3A460249B66A}" srcOrd="0" destOrd="0" presId="urn:microsoft.com/office/officeart/2008/layout/VerticalCurvedList"/>
    <dgm:cxn modelId="{226A19F9-C4B4-47F4-9C94-EAE50B4DB92F}" type="presParOf" srcId="{4394230F-CB28-4E49-B3B8-30F3C2E4FC01}" destId="{DE156216-86DD-48A0-B0E4-4685E6143E30}" srcOrd="3" destOrd="0" presId="urn:microsoft.com/office/officeart/2008/layout/VerticalCurvedList"/>
    <dgm:cxn modelId="{873D19B5-ABDD-47E6-9FD7-FEEF6BFE7B4C}" type="presParOf" srcId="{4394230F-CB28-4E49-B3B8-30F3C2E4FC01}" destId="{6CEE9FA1-4195-477D-A15D-D41059784AC0}" srcOrd="4" destOrd="0" presId="urn:microsoft.com/office/officeart/2008/layout/VerticalCurvedList"/>
    <dgm:cxn modelId="{3E01D1F9-D521-4640-9CEB-1CA9086767A0}" type="presParOf" srcId="{6CEE9FA1-4195-477D-A15D-D41059784AC0}" destId="{657705A3-D4C8-4EBB-A841-3FA7E36BCE06}" srcOrd="0" destOrd="0" presId="urn:microsoft.com/office/officeart/2008/layout/VerticalCurvedList"/>
    <dgm:cxn modelId="{DFC7E085-B85B-4C13-B1E3-F10461A9B84B}" type="presParOf" srcId="{4394230F-CB28-4E49-B3B8-30F3C2E4FC01}" destId="{3F741B05-4AB8-49ED-AE57-ECA628F6051D}" srcOrd="5" destOrd="0" presId="urn:microsoft.com/office/officeart/2008/layout/VerticalCurvedList"/>
    <dgm:cxn modelId="{81A2D7C1-BAC8-48DF-A5F8-25FBF2DDC453}" type="presParOf" srcId="{4394230F-CB28-4E49-B3B8-30F3C2E4FC01}" destId="{F1587F1C-DD8B-40E7-8319-862B39BF0882}" srcOrd="6" destOrd="0" presId="urn:microsoft.com/office/officeart/2008/layout/VerticalCurvedList"/>
    <dgm:cxn modelId="{0CB9388A-CC67-4FF3-A24A-F868F86BD9F0}" type="presParOf" srcId="{F1587F1C-DD8B-40E7-8319-862B39BF0882}" destId="{B9D5D6C9-1581-408D-86DA-881C88EFAEFE}" srcOrd="0" destOrd="0" presId="urn:microsoft.com/office/officeart/2008/layout/VerticalCurvedList"/>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11F8F98-BCE6-4C60-A916-78108901726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355A5003-95D9-4F76-8A6D-5A8F9832625D}">
      <dgm:prSet/>
      <dgm:spPr/>
      <dgm:t>
        <a:bodyPr/>
        <a:lstStyle/>
        <a:p>
          <a:pPr rtl="0"/>
          <a:r>
            <a:rPr lang="en-IN">
              <a:latin typeface="Cambria" panose="02040503050406030204" pitchFamily="18" charset="0"/>
            </a:rPr>
            <a:t>Advantage:</a:t>
          </a:r>
          <a:endParaRPr lang="en-US">
            <a:latin typeface="Cambria" panose="02040503050406030204" pitchFamily="18" charset="0"/>
          </a:endParaRPr>
        </a:p>
      </dgm:t>
    </dgm:pt>
    <dgm:pt modelId="{51A0E22C-ADFF-465B-BC03-4E7672632A95}" type="parTrans" cxnId="{C298A910-66C0-478E-8411-8B960513AFBE}">
      <dgm:prSet/>
      <dgm:spPr/>
      <dgm:t>
        <a:bodyPr/>
        <a:lstStyle/>
        <a:p>
          <a:endParaRPr lang="en-US"/>
        </a:p>
      </dgm:t>
    </dgm:pt>
    <dgm:pt modelId="{59D6F092-756B-409A-8B2B-76CC1951508A}" type="sibTrans" cxnId="{C298A910-66C0-478E-8411-8B960513AFBE}">
      <dgm:prSet/>
      <dgm:spPr/>
      <dgm:t>
        <a:bodyPr/>
        <a:lstStyle/>
        <a:p>
          <a:endParaRPr lang="en-US"/>
        </a:p>
      </dgm:t>
    </dgm:pt>
    <dgm:pt modelId="{20037883-97B3-4AE6-8DDD-CA1AA0D0E3AD}">
      <dgm:prSet/>
      <dgm:spPr/>
      <dgm:t>
        <a:bodyPr/>
        <a:lstStyle/>
        <a:p>
          <a:pPr rtl="0"/>
          <a:r>
            <a:rPr lang="en-IN" dirty="0">
              <a:latin typeface="Cambria" panose="02040503050406030204" pitchFamily="18" charset="0"/>
            </a:rPr>
            <a:t>Lowest page faults.</a:t>
          </a:r>
          <a:endParaRPr lang="en-US" dirty="0">
            <a:latin typeface="Cambria" panose="02040503050406030204" pitchFamily="18" charset="0"/>
          </a:endParaRPr>
        </a:p>
      </dgm:t>
    </dgm:pt>
    <dgm:pt modelId="{B0E9D4AB-1FF2-4DA2-8012-A49E1A88F76D}" type="parTrans" cxnId="{1D76635F-ABC4-4905-BA32-3167CF0DD3AC}">
      <dgm:prSet/>
      <dgm:spPr/>
      <dgm:t>
        <a:bodyPr/>
        <a:lstStyle/>
        <a:p>
          <a:endParaRPr lang="en-US"/>
        </a:p>
      </dgm:t>
    </dgm:pt>
    <dgm:pt modelId="{B0CDDEE3-918A-4F26-8652-49342D3B406D}" type="sibTrans" cxnId="{1D76635F-ABC4-4905-BA32-3167CF0DD3AC}">
      <dgm:prSet/>
      <dgm:spPr/>
      <dgm:t>
        <a:bodyPr/>
        <a:lstStyle/>
        <a:p>
          <a:endParaRPr lang="en-US"/>
        </a:p>
      </dgm:t>
    </dgm:pt>
    <dgm:pt modelId="{641F7461-A49B-4F60-9D33-9F9F62053985}">
      <dgm:prSet/>
      <dgm:spPr/>
      <dgm:t>
        <a:bodyPr/>
        <a:lstStyle/>
        <a:p>
          <a:pPr rtl="0"/>
          <a:r>
            <a:rPr lang="en-IN" dirty="0">
              <a:latin typeface="Cambria" panose="02040503050406030204" pitchFamily="18" charset="0"/>
            </a:rPr>
            <a:t>Can Improves performance of system as it reduces number of page faults so requires less swapping.</a:t>
          </a:r>
          <a:endParaRPr lang="en-US" dirty="0">
            <a:latin typeface="Cambria" panose="02040503050406030204" pitchFamily="18" charset="0"/>
          </a:endParaRPr>
        </a:p>
      </dgm:t>
    </dgm:pt>
    <dgm:pt modelId="{B29B3A68-23B1-446E-ADCB-1A8F5F63CB85}" type="parTrans" cxnId="{58A3F655-AD0C-4879-A7F5-4E231E6B8280}">
      <dgm:prSet/>
      <dgm:spPr/>
      <dgm:t>
        <a:bodyPr/>
        <a:lstStyle/>
        <a:p>
          <a:endParaRPr lang="en-US"/>
        </a:p>
      </dgm:t>
    </dgm:pt>
    <dgm:pt modelId="{7B72F6F5-05B1-4BB6-9254-D0756920158A}" type="sibTrans" cxnId="{58A3F655-AD0C-4879-A7F5-4E231E6B8280}">
      <dgm:prSet/>
      <dgm:spPr/>
      <dgm:t>
        <a:bodyPr/>
        <a:lstStyle/>
        <a:p>
          <a:endParaRPr lang="en-US"/>
        </a:p>
      </dgm:t>
    </dgm:pt>
    <dgm:pt modelId="{DC39D342-27F3-4FD8-982F-C53EAED75BE7}">
      <dgm:prSet/>
      <dgm:spPr/>
      <dgm:t>
        <a:bodyPr/>
        <a:lstStyle/>
        <a:p>
          <a:pPr rtl="0"/>
          <a:r>
            <a:rPr lang="en-IN">
              <a:latin typeface="Cambria" panose="02040503050406030204" pitchFamily="18" charset="0"/>
            </a:rPr>
            <a:t>Disadvantage:</a:t>
          </a:r>
          <a:endParaRPr lang="en-US">
            <a:latin typeface="Cambria" panose="02040503050406030204" pitchFamily="18" charset="0"/>
          </a:endParaRPr>
        </a:p>
      </dgm:t>
    </dgm:pt>
    <dgm:pt modelId="{3581DC2E-4AF0-4F63-8FCE-40E72E04CEDF}" type="parTrans" cxnId="{A60D2348-5899-4363-A56F-0E064EB96FBE}">
      <dgm:prSet/>
      <dgm:spPr/>
      <dgm:t>
        <a:bodyPr/>
        <a:lstStyle/>
        <a:p>
          <a:endParaRPr lang="en-US"/>
        </a:p>
      </dgm:t>
    </dgm:pt>
    <dgm:pt modelId="{BBAA51A5-5C3A-46ED-8B0E-966B2D586B1D}" type="sibTrans" cxnId="{A60D2348-5899-4363-A56F-0E064EB96FBE}">
      <dgm:prSet/>
      <dgm:spPr/>
      <dgm:t>
        <a:bodyPr/>
        <a:lstStyle/>
        <a:p>
          <a:endParaRPr lang="en-US"/>
        </a:p>
      </dgm:t>
    </dgm:pt>
    <dgm:pt modelId="{34B7A02A-0E62-4212-A0FD-8DB17D641CC2}">
      <dgm:prSet/>
      <dgm:spPr/>
      <dgm:t>
        <a:bodyPr/>
        <a:lstStyle/>
        <a:p>
          <a:pPr rtl="0"/>
          <a:r>
            <a:rPr lang="en-IN" dirty="0">
              <a:latin typeface="Cambria" panose="02040503050406030204" pitchFamily="18" charset="0"/>
            </a:rPr>
            <a:t>Very difficult to implement.</a:t>
          </a:r>
          <a:endParaRPr lang="en-US" dirty="0">
            <a:latin typeface="Cambria" panose="02040503050406030204" pitchFamily="18" charset="0"/>
          </a:endParaRPr>
        </a:p>
      </dgm:t>
    </dgm:pt>
    <dgm:pt modelId="{EEAA7E42-E362-4637-A343-38EF2BD17F9D}" type="parTrans" cxnId="{88C6D488-5BA7-458A-8BEA-CED5DFB0F79A}">
      <dgm:prSet/>
      <dgm:spPr/>
      <dgm:t>
        <a:bodyPr/>
        <a:lstStyle/>
        <a:p>
          <a:endParaRPr lang="en-US"/>
        </a:p>
      </dgm:t>
    </dgm:pt>
    <dgm:pt modelId="{84FB176C-AD75-49E3-9734-9DA542ADEB1D}" type="sibTrans" cxnId="{88C6D488-5BA7-458A-8BEA-CED5DFB0F79A}">
      <dgm:prSet/>
      <dgm:spPr/>
      <dgm:t>
        <a:bodyPr/>
        <a:lstStyle/>
        <a:p>
          <a:endParaRPr lang="en-US"/>
        </a:p>
      </dgm:t>
    </dgm:pt>
    <dgm:pt modelId="{74A51E97-9F94-4035-AA90-B8202FE56DD3}" type="pres">
      <dgm:prSet presAssocID="{711F8F98-BCE6-4C60-A916-781089017260}" presName="linear" presStyleCnt="0">
        <dgm:presLayoutVars>
          <dgm:dir/>
          <dgm:animLvl val="lvl"/>
          <dgm:resizeHandles val="exact"/>
        </dgm:presLayoutVars>
      </dgm:prSet>
      <dgm:spPr/>
      <dgm:t>
        <a:bodyPr/>
        <a:lstStyle/>
        <a:p>
          <a:endParaRPr lang="en-US"/>
        </a:p>
      </dgm:t>
    </dgm:pt>
    <dgm:pt modelId="{7BB2DD6C-CA4A-473A-8B1F-7AE976121182}" type="pres">
      <dgm:prSet presAssocID="{355A5003-95D9-4F76-8A6D-5A8F9832625D}" presName="parentLin" presStyleCnt="0"/>
      <dgm:spPr/>
    </dgm:pt>
    <dgm:pt modelId="{8877D40B-FF07-40E2-89EC-DCA4FF85C74F}" type="pres">
      <dgm:prSet presAssocID="{355A5003-95D9-4F76-8A6D-5A8F9832625D}" presName="parentLeftMargin" presStyleLbl="node1" presStyleIdx="0" presStyleCnt="2"/>
      <dgm:spPr/>
      <dgm:t>
        <a:bodyPr/>
        <a:lstStyle/>
        <a:p>
          <a:endParaRPr lang="en-US"/>
        </a:p>
      </dgm:t>
    </dgm:pt>
    <dgm:pt modelId="{0F177E63-EEDF-440D-B41C-DDD09DE14D91}" type="pres">
      <dgm:prSet presAssocID="{355A5003-95D9-4F76-8A6D-5A8F9832625D}" presName="parentText" presStyleLbl="node1" presStyleIdx="0" presStyleCnt="2">
        <dgm:presLayoutVars>
          <dgm:chMax val="0"/>
          <dgm:bulletEnabled val="1"/>
        </dgm:presLayoutVars>
      </dgm:prSet>
      <dgm:spPr/>
      <dgm:t>
        <a:bodyPr/>
        <a:lstStyle/>
        <a:p>
          <a:endParaRPr lang="en-US"/>
        </a:p>
      </dgm:t>
    </dgm:pt>
    <dgm:pt modelId="{61EEE6A7-5A3C-4394-B958-F894F916D462}" type="pres">
      <dgm:prSet presAssocID="{355A5003-95D9-4F76-8A6D-5A8F9832625D}" presName="negativeSpace" presStyleCnt="0"/>
      <dgm:spPr/>
    </dgm:pt>
    <dgm:pt modelId="{1B5BD8F7-B58A-43EB-BF2F-131675516E95}" type="pres">
      <dgm:prSet presAssocID="{355A5003-95D9-4F76-8A6D-5A8F9832625D}" presName="childText" presStyleLbl="conFgAcc1" presStyleIdx="0" presStyleCnt="2">
        <dgm:presLayoutVars>
          <dgm:bulletEnabled val="1"/>
        </dgm:presLayoutVars>
      </dgm:prSet>
      <dgm:spPr/>
      <dgm:t>
        <a:bodyPr/>
        <a:lstStyle/>
        <a:p>
          <a:endParaRPr lang="en-US"/>
        </a:p>
      </dgm:t>
    </dgm:pt>
    <dgm:pt modelId="{506F7512-97CE-4235-B49B-C82DC071372C}" type="pres">
      <dgm:prSet presAssocID="{59D6F092-756B-409A-8B2B-76CC1951508A}" presName="spaceBetweenRectangles" presStyleCnt="0"/>
      <dgm:spPr/>
    </dgm:pt>
    <dgm:pt modelId="{B1EA031B-F643-409B-8E76-77EFCB6998E3}" type="pres">
      <dgm:prSet presAssocID="{DC39D342-27F3-4FD8-982F-C53EAED75BE7}" presName="parentLin" presStyleCnt="0"/>
      <dgm:spPr/>
    </dgm:pt>
    <dgm:pt modelId="{36AB62AA-0261-486E-B87E-8D1A42863EAC}" type="pres">
      <dgm:prSet presAssocID="{DC39D342-27F3-4FD8-982F-C53EAED75BE7}" presName="parentLeftMargin" presStyleLbl="node1" presStyleIdx="0" presStyleCnt="2"/>
      <dgm:spPr/>
      <dgm:t>
        <a:bodyPr/>
        <a:lstStyle/>
        <a:p>
          <a:endParaRPr lang="en-US"/>
        </a:p>
      </dgm:t>
    </dgm:pt>
    <dgm:pt modelId="{828883CE-3C68-4444-8F0C-75F3090C368C}" type="pres">
      <dgm:prSet presAssocID="{DC39D342-27F3-4FD8-982F-C53EAED75BE7}" presName="parentText" presStyleLbl="node1" presStyleIdx="1" presStyleCnt="2">
        <dgm:presLayoutVars>
          <dgm:chMax val="0"/>
          <dgm:bulletEnabled val="1"/>
        </dgm:presLayoutVars>
      </dgm:prSet>
      <dgm:spPr/>
      <dgm:t>
        <a:bodyPr/>
        <a:lstStyle/>
        <a:p>
          <a:endParaRPr lang="en-US"/>
        </a:p>
      </dgm:t>
    </dgm:pt>
    <dgm:pt modelId="{99D315AD-4170-434F-AB8B-65736012F0B7}" type="pres">
      <dgm:prSet presAssocID="{DC39D342-27F3-4FD8-982F-C53EAED75BE7}" presName="negativeSpace" presStyleCnt="0"/>
      <dgm:spPr/>
    </dgm:pt>
    <dgm:pt modelId="{FC675CAF-FABB-4200-952A-A2EDE7D4F2E0}" type="pres">
      <dgm:prSet presAssocID="{DC39D342-27F3-4FD8-982F-C53EAED75BE7}" presName="childText" presStyleLbl="conFgAcc1" presStyleIdx="1" presStyleCnt="2">
        <dgm:presLayoutVars>
          <dgm:bulletEnabled val="1"/>
        </dgm:presLayoutVars>
      </dgm:prSet>
      <dgm:spPr/>
      <dgm:t>
        <a:bodyPr/>
        <a:lstStyle/>
        <a:p>
          <a:endParaRPr lang="en-US"/>
        </a:p>
      </dgm:t>
    </dgm:pt>
  </dgm:ptLst>
  <dgm:cxnLst>
    <dgm:cxn modelId="{38BF3931-87DF-4F05-8B97-9CB831D2D404}" type="presOf" srcId="{DC39D342-27F3-4FD8-982F-C53EAED75BE7}" destId="{36AB62AA-0261-486E-B87E-8D1A42863EAC}" srcOrd="0" destOrd="0" presId="urn:microsoft.com/office/officeart/2005/8/layout/list1"/>
    <dgm:cxn modelId="{D1F630A7-AA38-4B11-9316-B6F918431991}" type="presOf" srcId="{355A5003-95D9-4F76-8A6D-5A8F9832625D}" destId="{0F177E63-EEDF-440D-B41C-DDD09DE14D91}" srcOrd="1" destOrd="0" presId="urn:microsoft.com/office/officeart/2005/8/layout/list1"/>
    <dgm:cxn modelId="{1D76635F-ABC4-4905-BA32-3167CF0DD3AC}" srcId="{355A5003-95D9-4F76-8A6D-5A8F9832625D}" destId="{20037883-97B3-4AE6-8DDD-CA1AA0D0E3AD}" srcOrd="0" destOrd="0" parTransId="{B0E9D4AB-1FF2-4DA2-8012-A49E1A88F76D}" sibTransId="{B0CDDEE3-918A-4F26-8652-49342D3B406D}"/>
    <dgm:cxn modelId="{85307D77-EB4D-44CF-8B08-B85E3DC50AE3}" type="presOf" srcId="{20037883-97B3-4AE6-8DDD-CA1AA0D0E3AD}" destId="{1B5BD8F7-B58A-43EB-BF2F-131675516E95}" srcOrd="0" destOrd="0" presId="urn:microsoft.com/office/officeart/2005/8/layout/list1"/>
    <dgm:cxn modelId="{1B89D1BA-F11F-473B-B4CC-ACFFF88FD12B}" type="presOf" srcId="{DC39D342-27F3-4FD8-982F-C53EAED75BE7}" destId="{828883CE-3C68-4444-8F0C-75F3090C368C}" srcOrd="1" destOrd="0" presId="urn:microsoft.com/office/officeart/2005/8/layout/list1"/>
    <dgm:cxn modelId="{A60D2348-5899-4363-A56F-0E064EB96FBE}" srcId="{711F8F98-BCE6-4C60-A916-781089017260}" destId="{DC39D342-27F3-4FD8-982F-C53EAED75BE7}" srcOrd="1" destOrd="0" parTransId="{3581DC2E-4AF0-4F63-8FCE-40E72E04CEDF}" sibTransId="{BBAA51A5-5C3A-46ED-8B0E-966B2D586B1D}"/>
    <dgm:cxn modelId="{88C6D488-5BA7-458A-8BEA-CED5DFB0F79A}" srcId="{DC39D342-27F3-4FD8-982F-C53EAED75BE7}" destId="{34B7A02A-0E62-4212-A0FD-8DB17D641CC2}" srcOrd="0" destOrd="0" parTransId="{EEAA7E42-E362-4637-A343-38EF2BD17F9D}" sibTransId="{84FB176C-AD75-49E3-9734-9DA542ADEB1D}"/>
    <dgm:cxn modelId="{31AE420C-6182-4B42-AF62-F8CAADF6A53C}" type="presOf" srcId="{355A5003-95D9-4F76-8A6D-5A8F9832625D}" destId="{8877D40B-FF07-40E2-89EC-DCA4FF85C74F}" srcOrd="0" destOrd="0" presId="urn:microsoft.com/office/officeart/2005/8/layout/list1"/>
    <dgm:cxn modelId="{4ECE9B4E-35F7-4303-B276-76895D8AFEEC}" type="presOf" srcId="{641F7461-A49B-4F60-9D33-9F9F62053985}" destId="{1B5BD8F7-B58A-43EB-BF2F-131675516E95}" srcOrd="0" destOrd="1" presId="urn:microsoft.com/office/officeart/2005/8/layout/list1"/>
    <dgm:cxn modelId="{58A3F655-AD0C-4879-A7F5-4E231E6B8280}" srcId="{355A5003-95D9-4F76-8A6D-5A8F9832625D}" destId="{641F7461-A49B-4F60-9D33-9F9F62053985}" srcOrd="1" destOrd="0" parTransId="{B29B3A68-23B1-446E-ADCB-1A8F5F63CB85}" sibTransId="{7B72F6F5-05B1-4BB6-9254-D0756920158A}"/>
    <dgm:cxn modelId="{6BD3411D-D9DA-4DF5-8A07-10CAA25DB11D}" type="presOf" srcId="{34B7A02A-0E62-4212-A0FD-8DB17D641CC2}" destId="{FC675CAF-FABB-4200-952A-A2EDE7D4F2E0}" srcOrd="0" destOrd="0" presId="urn:microsoft.com/office/officeart/2005/8/layout/list1"/>
    <dgm:cxn modelId="{C298A910-66C0-478E-8411-8B960513AFBE}" srcId="{711F8F98-BCE6-4C60-A916-781089017260}" destId="{355A5003-95D9-4F76-8A6D-5A8F9832625D}" srcOrd="0" destOrd="0" parTransId="{51A0E22C-ADFF-465B-BC03-4E7672632A95}" sibTransId="{59D6F092-756B-409A-8B2B-76CC1951508A}"/>
    <dgm:cxn modelId="{D8C48114-3388-4F86-9316-ED2D28BF3A9D}" type="presOf" srcId="{711F8F98-BCE6-4C60-A916-781089017260}" destId="{74A51E97-9F94-4035-AA90-B8202FE56DD3}" srcOrd="0" destOrd="0" presId="urn:microsoft.com/office/officeart/2005/8/layout/list1"/>
    <dgm:cxn modelId="{32251360-5491-4CD8-B341-5636C743E119}" type="presParOf" srcId="{74A51E97-9F94-4035-AA90-B8202FE56DD3}" destId="{7BB2DD6C-CA4A-473A-8B1F-7AE976121182}" srcOrd="0" destOrd="0" presId="urn:microsoft.com/office/officeart/2005/8/layout/list1"/>
    <dgm:cxn modelId="{5273D746-B29F-4CF8-8E7A-76F68D2B2A34}" type="presParOf" srcId="{7BB2DD6C-CA4A-473A-8B1F-7AE976121182}" destId="{8877D40B-FF07-40E2-89EC-DCA4FF85C74F}" srcOrd="0" destOrd="0" presId="urn:microsoft.com/office/officeart/2005/8/layout/list1"/>
    <dgm:cxn modelId="{047C7940-D40F-40ED-B4EA-F866D68380DD}" type="presParOf" srcId="{7BB2DD6C-CA4A-473A-8B1F-7AE976121182}" destId="{0F177E63-EEDF-440D-B41C-DDD09DE14D91}" srcOrd="1" destOrd="0" presId="urn:microsoft.com/office/officeart/2005/8/layout/list1"/>
    <dgm:cxn modelId="{70047211-60BA-4209-9CAB-A39F56583334}" type="presParOf" srcId="{74A51E97-9F94-4035-AA90-B8202FE56DD3}" destId="{61EEE6A7-5A3C-4394-B958-F894F916D462}" srcOrd="1" destOrd="0" presId="urn:microsoft.com/office/officeart/2005/8/layout/list1"/>
    <dgm:cxn modelId="{FB356ABB-ABFF-44C3-820D-8BDAE3E247A6}" type="presParOf" srcId="{74A51E97-9F94-4035-AA90-B8202FE56DD3}" destId="{1B5BD8F7-B58A-43EB-BF2F-131675516E95}" srcOrd="2" destOrd="0" presId="urn:microsoft.com/office/officeart/2005/8/layout/list1"/>
    <dgm:cxn modelId="{F9AC02C5-E2A3-4C79-8F74-679064569174}" type="presParOf" srcId="{74A51E97-9F94-4035-AA90-B8202FE56DD3}" destId="{506F7512-97CE-4235-B49B-C82DC071372C}" srcOrd="3" destOrd="0" presId="urn:microsoft.com/office/officeart/2005/8/layout/list1"/>
    <dgm:cxn modelId="{C0FAF613-C9E3-48EA-964D-5B309DC6E73D}" type="presParOf" srcId="{74A51E97-9F94-4035-AA90-B8202FE56DD3}" destId="{B1EA031B-F643-409B-8E76-77EFCB6998E3}" srcOrd="4" destOrd="0" presId="urn:microsoft.com/office/officeart/2005/8/layout/list1"/>
    <dgm:cxn modelId="{CF5F6971-5B29-460B-82EE-A71C178B4A81}" type="presParOf" srcId="{B1EA031B-F643-409B-8E76-77EFCB6998E3}" destId="{36AB62AA-0261-486E-B87E-8D1A42863EAC}" srcOrd="0" destOrd="0" presId="urn:microsoft.com/office/officeart/2005/8/layout/list1"/>
    <dgm:cxn modelId="{C001D17E-C035-4E21-8C04-B2B9383D0F8C}" type="presParOf" srcId="{B1EA031B-F643-409B-8E76-77EFCB6998E3}" destId="{828883CE-3C68-4444-8F0C-75F3090C368C}" srcOrd="1" destOrd="0" presId="urn:microsoft.com/office/officeart/2005/8/layout/list1"/>
    <dgm:cxn modelId="{A9E22B20-047C-492A-A42E-EAFC2612F6A6}" type="presParOf" srcId="{74A51E97-9F94-4035-AA90-B8202FE56DD3}" destId="{99D315AD-4170-434F-AB8B-65736012F0B7}" srcOrd="5" destOrd="0" presId="urn:microsoft.com/office/officeart/2005/8/layout/list1"/>
    <dgm:cxn modelId="{8B6F48A0-0782-47ED-A792-80E8E4949CB1}" type="presParOf" srcId="{74A51E97-9F94-4035-AA90-B8202FE56DD3}" destId="{FC675CAF-FABB-4200-952A-A2EDE7D4F2E0}" srcOrd="6"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8FEC0-7339-4E86-A6A0-02F79BAF82A5}"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B5365EE0-4EF1-40F9-B707-84DF0A1589CE}">
      <dgm:prSet custT="1"/>
      <dgm:spPr/>
      <dgm:t>
        <a:bodyPr/>
        <a:lstStyle/>
        <a:p>
          <a:pPr rtl="0"/>
          <a:r>
            <a:rPr lang="en-US" sz="3600" dirty="0">
              <a:latin typeface="Times New Roman" panose="02020603050405020304" pitchFamily="18" charset="0"/>
              <a:cs typeface="Times New Roman" panose="02020603050405020304" pitchFamily="18" charset="0"/>
            </a:rPr>
            <a:t>Contiguous Memory allocation</a:t>
          </a:r>
        </a:p>
      </dgm:t>
    </dgm:pt>
    <dgm:pt modelId="{742E119D-4FE6-400C-BD27-A3164786FE55}" type="parTrans" cxnId="{7545F3ED-08C5-42AC-B9F4-86028FFE1078}">
      <dgm:prSet/>
      <dgm:spPr/>
      <dgm:t>
        <a:bodyPr/>
        <a:lstStyle/>
        <a:p>
          <a:endParaRPr lang="en-US"/>
        </a:p>
      </dgm:t>
    </dgm:pt>
    <dgm:pt modelId="{7978A909-F4E0-4AA5-84B2-D332673EDAE8}" type="sibTrans" cxnId="{7545F3ED-08C5-42AC-B9F4-86028FFE1078}">
      <dgm:prSet/>
      <dgm:spPr/>
      <dgm:t>
        <a:bodyPr/>
        <a:lstStyle/>
        <a:p>
          <a:endParaRPr lang="en-US"/>
        </a:p>
      </dgm:t>
    </dgm:pt>
    <dgm:pt modelId="{B3C69199-6419-4E41-BC77-360CFFF33AAE}">
      <dgm:prSet custT="1"/>
      <dgm:spPr/>
      <dgm:t>
        <a:bodyPr/>
        <a:lstStyle/>
        <a:p>
          <a:pPr algn="just" rtl="0"/>
          <a:r>
            <a:rPr lang="en-IN" sz="2600" dirty="0">
              <a:latin typeface="+mj-lt"/>
              <a:cs typeface="Times New Roman" panose="02020603050405020304" pitchFamily="18" charset="0"/>
            </a:rPr>
            <a:t>Simple and old method.</a:t>
          </a:r>
          <a:endParaRPr lang="en-US" sz="2600" dirty="0">
            <a:latin typeface="+mj-lt"/>
            <a:cs typeface="Times New Roman" panose="02020603050405020304" pitchFamily="18" charset="0"/>
          </a:endParaRPr>
        </a:p>
      </dgm:t>
    </dgm:pt>
    <dgm:pt modelId="{F48FFB2F-756F-479E-8760-2ABEE4D4E12A}" type="parTrans" cxnId="{85C98BC6-4A95-4A8F-B0F0-85BD77BEADB9}">
      <dgm:prSet/>
      <dgm:spPr/>
      <dgm:t>
        <a:bodyPr/>
        <a:lstStyle/>
        <a:p>
          <a:endParaRPr lang="en-US"/>
        </a:p>
      </dgm:t>
    </dgm:pt>
    <dgm:pt modelId="{115A6821-3658-4138-B211-2B3AD5450012}" type="sibTrans" cxnId="{85C98BC6-4A95-4A8F-B0F0-85BD77BEADB9}">
      <dgm:prSet/>
      <dgm:spPr/>
      <dgm:t>
        <a:bodyPr/>
        <a:lstStyle/>
        <a:p>
          <a:endParaRPr lang="en-US"/>
        </a:p>
      </dgm:t>
    </dgm:pt>
    <dgm:pt modelId="{9A4E052F-7211-4524-8C0D-5A545D116544}">
      <dgm:prSet custT="1"/>
      <dgm:spPr/>
      <dgm:t>
        <a:bodyPr/>
        <a:lstStyle/>
        <a:p>
          <a:pPr algn="just" rtl="0"/>
          <a:r>
            <a:rPr lang="en-IN" sz="2600" dirty="0">
              <a:latin typeface="+mj-lt"/>
              <a:cs typeface="Times New Roman" panose="02020603050405020304" pitchFamily="18" charset="0"/>
            </a:rPr>
            <a:t>Here each process occupies contiguous block of main memory.</a:t>
          </a:r>
          <a:endParaRPr lang="en-US" sz="2600" dirty="0">
            <a:latin typeface="+mj-lt"/>
            <a:cs typeface="Times New Roman" panose="02020603050405020304" pitchFamily="18" charset="0"/>
          </a:endParaRPr>
        </a:p>
      </dgm:t>
    </dgm:pt>
    <dgm:pt modelId="{49FF0C15-3A35-4427-ABBD-90D33CB492AB}" type="parTrans" cxnId="{9143321C-9605-4587-BB07-95DE7E2AD095}">
      <dgm:prSet/>
      <dgm:spPr/>
      <dgm:t>
        <a:bodyPr/>
        <a:lstStyle/>
        <a:p>
          <a:endParaRPr lang="en-US"/>
        </a:p>
      </dgm:t>
    </dgm:pt>
    <dgm:pt modelId="{98781BA5-7D6C-4306-BD46-D08C7D3C50EC}" type="sibTrans" cxnId="{9143321C-9605-4587-BB07-95DE7E2AD095}">
      <dgm:prSet/>
      <dgm:spPr/>
      <dgm:t>
        <a:bodyPr/>
        <a:lstStyle/>
        <a:p>
          <a:endParaRPr lang="en-US"/>
        </a:p>
      </dgm:t>
    </dgm:pt>
    <dgm:pt modelId="{3E7E647F-80BC-456A-8C04-C4421CF5F934}">
      <dgm:prSet custT="1"/>
      <dgm:spPr/>
      <dgm:t>
        <a:bodyPr/>
        <a:lstStyle/>
        <a:p>
          <a:pPr algn="just" rtl="0"/>
          <a:r>
            <a:rPr lang="en-IN" sz="2600" dirty="0">
              <a:latin typeface="+mj-lt"/>
              <a:cs typeface="Times New Roman" panose="02020603050405020304" pitchFamily="18" charset="0"/>
            </a:rPr>
            <a:t>When process is brought in memory, a memory is searched to find out a chunk of free memory having enough size to hold a process.</a:t>
          </a:r>
          <a:endParaRPr lang="en-US" sz="2600" dirty="0">
            <a:latin typeface="+mj-lt"/>
            <a:cs typeface="Times New Roman" panose="02020603050405020304" pitchFamily="18" charset="0"/>
          </a:endParaRPr>
        </a:p>
      </dgm:t>
    </dgm:pt>
    <dgm:pt modelId="{0B9D80F8-9412-4796-8EBB-836E112C463B}" type="parTrans" cxnId="{7E87AA81-DF1B-4CFA-BEF5-16B16CFA15EB}">
      <dgm:prSet/>
      <dgm:spPr/>
      <dgm:t>
        <a:bodyPr/>
        <a:lstStyle/>
        <a:p>
          <a:endParaRPr lang="en-US"/>
        </a:p>
      </dgm:t>
    </dgm:pt>
    <dgm:pt modelId="{D839FB83-2124-451C-A479-76A4C8099785}" type="sibTrans" cxnId="{7E87AA81-DF1B-4CFA-BEF5-16B16CFA15EB}">
      <dgm:prSet/>
      <dgm:spPr/>
      <dgm:t>
        <a:bodyPr/>
        <a:lstStyle/>
        <a:p>
          <a:endParaRPr lang="en-US"/>
        </a:p>
      </dgm:t>
    </dgm:pt>
    <dgm:pt modelId="{5D558068-AA22-4328-94AD-930A0A33BA4C}">
      <dgm:prSet custT="1"/>
      <dgm:spPr/>
      <dgm:t>
        <a:bodyPr/>
        <a:lstStyle/>
        <a:p>
          <a:pPr algn="just" rtl="0"/>
          <a:endParaRPr lang="en-US" sz="2600" dirty="0">
            <a:latin typeface="+mj-lt"/>
            <a:cs typeface="Times New Roman" panose="02020603050405020304" pitchFamily="18" charset="0"/>
          </a:endParaRPr>
        </a:p>
      </dgm:t>
    </dgm:pt>
    <dgm:pt modelId="{4DB21064-7131-47EE-8F76-A3BADA1AC50B}" type="parTrans" cxnId="{FAB5ED74-E586-4875-B712-395DD27EE2BA}">
      <dgm:prSet/>
      <dgm:spPr/>
      <dgm:t>
        <a:bodyPr/>
        <a:lstStyle/>
        <a:p>
          <a:endParaRPr lang="en-US"/>
        </a:p>
      </dgm:t>
    </dgm:pt>
    <dgm:pt modelId="{F79F05B1-55D8-4B4B-BF0B-C5DBE12E0594}" type="sibTrans" cxnId="{FAB5ED74-E586-4875-B712-395DD27EE2BA}">
      <dgm:prSet/>
      <dgm:spPr/>
      <dgm:t>
        <a:bodyPr/>
        <a:lstStyle/>
        <a:p>
          <a:endParaRPr lang="en-US"/>
        </a:p>
      </dgm:t>
    </dgm:pt>
    <dgm:pt modelId="{A5C86167-B029-4CE1-BDA6-88D450833553}" type="pres">
      <dgm:prSet presAssocID="{1118FEC0-7339-4E86-A6A0-02F79BAF82A5}" presName="linear" presStyleCnt="0">
        <dgm:presLayoutVars>
          <dgm:dir/>
          <dgm:animLvl val="lvl"/>
          <dgm:resizeHandles val="exact"/>
        </dgm:presLayoutVars>
      </dgm:prSet>
      <dgm:spPr/>
      <dgm:t>
        <a:bodyPr/>
        <a:lstStyle/>
        <a:p>
          <a:endParaRPr lang="en-US"/>
        </a:p>
      </dgm:t>
    </dgm:pt>
    <dgm:pt modelId="{ABED7204-6D5A-4FD6-8649-4BAB7EEFF431}" type="pres">
      <dgm:prSet presAssocID="{B5365EE0-4EF1-40F9-B707-84DF0A1589CE}" presName="parentLin" presStyleCnt="0"/>
      <dgm:spPr/>
    </dgm:pt>
    <dgm:pt modelId="{5ADCC0F9-C2AF-4F4E-BF48-2557F5862635}" type="pres">
      <dgm:prSet presAssocID="{B5365EE0-4EF1-40F9-B707-84DF0A1589CE}" presName="parentLeftMargin" presStyleLbl="node1" presStyleIdx="0" presStyleCnt="1"/>
      <dgm:spPr/>
      <dgm:t>
        <a:bodyPr/>
        <a:lstStyle/>
        <a:p>
          <a:endParaRPr lang="en-US"/>
        </a:p>
      </dgm:t>
    </dgm:pt>
    <dgm:pt modelId="{39959165-3FC2-402F-A3DE-2C6350914CE8}" type="pres">
      <dgm:prSet presAssocID="{B5365EE0-4EF1-40F9-B707-84DF0A1589CE}" presName="parentText" presStyleLbl="node1" presStyleIdx="0" presStyleCnt="1" custScaleX="117647" custScaleY="39473" custLinFactNeighborX="2558" custLinFactNeighborY="-22425">
        <dgm:presLayoutVars>
          <dgm:chMax val="0"/>
          <dgm:bulletEnabled val="1"/>
        </dgm:presLayoutVars>
      </dgm:prSet>
      <dgm:spPr/>
      <dgm:t>
        <a:bodyPr/>
        <a:lstStyle/>
        <a:p>
          <a:endParaRPr lang="en-US"/>
        </a:p>
      </dgm:t>
    </dgm:pt>
    <dgm:pt modelId="{5B5C65DD-CB54-4090-9108-660A0D0CFD9D}" type="pres">
      <dgm:prSet presAssocID="{B5365EE0-4EF1-40F9-B707-84DF0A1589CE}" presName="negativeSpace" presStyleCnt="0"/>
      <dgm:spPr/>
    </dgm:pt>
    <dgm:pt modelId="{16426330-CCA0-42EC-95E8-91674BF9F176}" type="pres">
      <dgm:prSet presAssocID="{B5365EE0-4EF1-40F9-B707-84DF0A1589CE}" presName="childText" presStyleLbl="conFgAcc1" presStyleIdx="0" presStyleCnt="1">
        <dgm:presLayoutVars>
          <dgm:bulletEnabled val="1"/>
        </dgm:presLayoutVars>
      </dgm:prSet>
      <dgm:spPr/>
      <dgm:t>
        <a:bodyPr/>
        <a:lstStyle/>
        <a:p>
          <a:endParaRPr lang="en-US"/>
        </a:p>
      </dgm:t>
    </dgm:pt>
  </dgm:ptLst>
  <dgm:cxnLst>
    <dgm:cxn modelId="{A71F7D24-B428-47F1-BC24-4569970E22B9}" type="presOf" srcId="{B3C69199-6419-4E41-BC77-360CFFF33AAE}" destId="{16426330-CCA0-42EC-95E8-91674BF9F176}" srcOrd="0" destOrd="0" presId="urn:microsoft.com/office/officeart/2005/8/layout/list1"/>
    <dgm:cxn modelId="{9143321C-9605-4587-BB07-95DE7E2AD095}" srcId="{B5365EE0-4EF1-40F9-B707-84DF0A1589CE}" destId="{9A4E052F-7211-4524-8C0D-5A545D116544}" srcOrd="1" destOrd="0" parTransId="{49FF0C15-3A35-4427-ABBD-90D33CB492AB}" sibTransId="{98781BA5-7D6C-4306-BD46-D08C7D3C50EC}"/>
    <dgm:cxn modelId="{EB201223-BDF4-41D0-9E06-DE2F359B201A}" type="presOf" srcId="{B5365EE0-4EF1-40F9-B707-84DF0A1589CE}" destId="{39959165-3FC2-402F-A3DE-2C6350914CE8}" srcOrd="1" destOrd="0" presId="urn:microsoft.com/office/officeart/2005/8/layout/list1"/>
    <dgm:cxn modelId="{FAB5ED74-E586-4875-B712-395DD27EE2BA}" srcId="{B5365EE0-4EF1-40F9-B707-84DF0A1589CE}" destId="{5D558068-AA22-4328-94AD-930A0A33BA4C}" srcOrd="3" destOrd="0" parTransId="{4DB21064-7131-47EE-8F76-A3BADA1AC50B}" sibTransId="{F79F05B1-55D8-4B4B-BF0B-C5DBE12E0594}"/>
    <dgm:cxn modelId="{4FAE3E92-1BC0-4A26-BF21-78E84E370CC3}" type="presOf" srcId="{5D558068-AA22-4328-94AD-930A0A33BA4C}" destId="{16426330-CCA0-42EC-95E8-91674BF9F176}" srcOrd="0" destOrd="3" presId="urn:microsoft.com/office/officeart/2005/8/layout/list1"/>
    <dgm:cxn modelId="{5B80B9A7-FA15-4F8B-BFBC-BCEA751F5E45}" type="presOf" srcId="{3E7E647F-80BC-456A-8C04-C4421CF5F934}" destId="{16426330-CCA0-42EC-95E8-91674BF9F176}" srcOrd="0" destOrd="2" presId="urn:microsoft.com/office/officeart/2005/8/layout/list1"/>
    <dgm:cxn modelId="{7545F3ED-08C5-42AC-B9F4-86028FFE1078}" srcId="{1118FEC0-7339-4E86-A6A0-02F79BAF82A5}" destId="{B5365EE0-4EF1-40F9-B707-84DF0A1589CE}" srcOrd="0" destOrd="0" parTransId="{742E119D-4FE6-400C-BD27-A3164786FE55}" sibTransId="{7978A909-F4E0-4AA5-84B2-D332673EDAE8}"/>
    <dgm:cxn modelId="{7E87AA81-DF1B-4CFA-BEF5-16B16CFA15EB}" srcId="{B5365EE0-4EF1-40F9-B707-84DF0A1589CE}" destId="{3E7E647F-80BC-456A-8C04-C4421CF5F934}" srcOrd="2" destOrd="0" parTransId="{0B9D80F8-9412-4796-8EBB-836E112C463B}" sibTransId="{D839FB83-2124-451C-A479-76A4C8099785}"/>
    <dgm:cxn modelId="{85C98BC6-4A95-4A8F-B0F0-85BD77BEADB9}" srcId="{B5365EE0-4EF1-40F9-B707-84DF0A1589CE}" destId="{B3C69199-6419-4E41-BC77-360CFFF33AAE}" srcOrd="0" destOrd="0" parTransId="{F48FFB2F-756F-479E-8760-2ABEE4D4E12A}" sibTransId="{115A6821-3658-4138-B211-2B3AD5450012}"/>
    <dgm:cxn modelId="{4812403D-D4F5-4B47-8C0C-952DBF3F8A2B}" type="presOf" srcId="{9A4E052F-7211-4524-8C0D-5A545D116544}" destId="{16426330-CCA0-42EC-95E8-91674BF9F176}" srcOrd="0" destOrd="1" presId="urn:microsoft.com/office/officeart/2005/8/layout/list1"/>
    <dgm:cxn modelId="{8C02280D-34DE-4091-821E-B548D255C418}" type="presOf" srcId="{1118FEC0-7339-4E86-A6A0-02F79BAF82A5}" destId="{A5C86167-B029-4CE1-BDA6-88D450833553}" srcOrd="0" destOrd="0" presId="urn:microsoft.com/office/officeart/2005/8/layout/list1"/>
    <dgm:cxn modelId="{77BA3ED7-D772-4037-9CDA-16CD62C1E096}" type="presOf" srcId="{B5365EE0-4EF1-40F9-B707-84DF0A1589CE}" destId="{5ADCC0F9-C2AF-4F4E-BF48-2557F5862635}" srcOrd="0" destOrd="0" presId="urn:microsoft.com/office/officeart/2005/8/layout/list1"/>
    <dgm:cxn modelId="{97487046-AB93-4687-9BF6-17952719CD73}" type="presParOf" srcId="{A5C86167-B029-4CE1-BDA6-88D450833553}" destId="{ABED7204-6D5A-4FD6-8649-4BAB7EEFF431}" srcOrd="0" destOrd="0" presId="urn:microsoft.com/office/officeart/2005/8/layout/list1"/>
    <dgm:cxn modelId="{5EDCCFF1-CC52-4CB0-AE60-14959E55B333}" type="presParOf" srcId="{ABED7204-6D5A-4FD6-8649-4BAB7EEFF431}" destId="{5ADCC0F9-C2AF-4F4E-BF48-2557F5862635}" srcOrd="0" destOrd="0" presId="urn:microsoft.com/office/officeart/2005/8/layout/list1"/>
    <dgm:cxn modelId="{F55C1691-369B-4315-BFAB-889B5A10A903}" type="presParOf" srcId="{ABED7204-6D5A-4FD6-8649-4BAB7EEFF431}" destId="{39959165-3FC2-402F-A3DE-2C6350914CE8}" srcOrd="1" destOrd="0" presId="urn:microsoft.com/office/officeart/2005/8/layout/list1"/>
    <dgm:cxn modelId="{12D44CBF-E0D6-4B70-AB22-3CCAE67BD925}" type="presParOf" srcId="{A5C86167-B029-4CE1-BDA6-88D450833553}" destId="{5B5C65DD-CB54-4090-9108-660A0D0CFD9D}" srcOrd="1" destOrd="0" presId="urn:microsoft.com/office/officeart/2005/8/layout/list1"/>
    <dgm:cxn modelId="{27839BEC-4EB9-4FDD-B4E6-B05DA93DD0E5}" type="presParOf" srcId="{A5C86167-B029-4CE1-BDA6-88D450833553}" destId="{16426330-CCA0-42EC-95E8-91674BF9F176}"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CBC112-D37C-4EF7-A556-866FE8668127}"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2A71A1D-234F-4950-B0F9-8A912731B8E4}">
      <dgm:prSet custT="1"/>
      <dgm:spPr/>
      <dgm:t>
        <a:bodyPr/>
        <a:lstStyle/>
        <a:p>
          <a:pPr rtl="0"/>
          <a:r>
            <a:rPr lang="en-IN" sz="3200" dirty="0">
              <a:latin typeface="Times New Roman" panose="02020603050405020304" pitchFamily="18" charset="0"/>
              <a:cs typeface="Times New Roman" panose="02020603050405020304" pitchFamily="18" charset="0"/>
            </a:rPr>
            <a:t>Multi programming with fixed partition</a:t>
          </a:r>
          <a:endParaRPr lang="en-US" sz="3200" dirty="0">
            <a:latin typeface="Times New Roman" panose="02020603050405020304" pitchFamily="18" charset="0"/>
            <a:cs typeface="Times New Roman" panose="02020603050405020304" pitchFamily="18" charset="0"/>
          </a:endParaRPr>
        </a:p>
      </dgm:t>
    </dgm:pt>
    <dgm:pt modelId="{71ED9B93-ABC3-4346-90B5-98AC4E5F0501}" type="parTrans" cxnId="{CE0A5701-D9D9-450A-89ED-039C328AE743}">
      <dgm:prSet/>
      <dgm:spPr/>
      <dgm:t>
        <a:bodyPr/>
        <a:lstStyle/>
        <a:p>
          <a:endParaRPr lang="en-US"/>
        </a:p>
      </dgm:t>
    </dgm:pt>
    <dgm:pt modelId="{A450A18D-B7BB-4023-984F-49522122E82D}" type="sibTrans" cxnId="{CE0A5701-D9D9-450A-89ED-039C328AE743}">
      <dgm:prSet/>
      <dgm:spPr/>
      <dgm:t>
        <a:bodyPr/>
        <a:lstStyle/>
        <a:p>
          <a:endParaRPr lang="en-US"/>
        </a:p>
      </dgm:t>
    </dgm:pt>
    <dgm:pt modelId="{7DA88C84-1832-4F86-8640-E43D1605C547}">
      <dgm:prSet custT="1"/>
      <dgm:spPr/>
      <dgm:t>
        <a:bodyPr/>
        <a:lstStyle/>
        <a:p>
          <a:pPr algn="just" rtl="0">
            <a:lnSpc>
              <a:spcPct val="100000"/>
            </a:lnSpc>
          </a:pPr>
          <a:r>
            <a:rPr lang="en-IN" sz="2600" i="0" dirty="0">
              <a:latin typeface="+mj-lt"/>
              <a:cs typeface="Times New Roman" panose="02020603050405020304" pitchFamily="18" charset="0"/>
            </a:rPr>
            <a:t>Numbers of </a:t>
          </a:r>
          <a:r>
            <a:rPr lang="en-IN" sz="2600" b="1" i="0" dirty="0">
              <a:latin typeface="+mj-lt"/>
              <a:cs typeface="Times New Roman" panose="02020603050405020304" pitchFamily="18" charset="0"/>
            </a:rPr>
            <a:t>partitions are fixed.</a:t>
          </a:r>
          <a:endParaRPr lang="en-US" sz="2600" b="1" i="0" dirty="0">
            <a:latin typeface="+mj-lt"/>
            <a:cs typeface="Times New Roman" panose="02020603050405020304" pitchFamily="18" charset="0"/>
          </a:endParaRPr>
        </a:p>
      </dgm:t>
    </dgm:pt>
    <dgm:pt modelId="{562D962A-8782-4A17-B912-FF85F285E9C8}" type="parTrans" cxnId="{C972C84F-8010-44C9-9A00-CF861C7275CF}">
      <dgm:prSet/>
      <dgm:spPr/>
      <dgm:t>
        <a:bodyPr/>
        <a:lstStyle/>
        <a:p>
          <a:endParaRPr lang="en-US"/>
        </a:p>
      </dgm:t>
    </dgm:pt>
    <dgm:pt modelId="{94D181E2-6697-4AF0-BA21-D525BD8B9289}" type="sibTrans" cxnId="{C972C84F-8010-44C9-9A00-CF861C7275CF}">
      <dgm:prSet/>
      <dgm:spPr/>
      <dgm:t>
        <a:bodyPr/>
        <a:lstStyle/>
        <a:p>
          <a:endParaRPr lang="en-US"/>
        </a:p>
      </dgm:t>
    </dgm:pt>
    <dgm:pt modelId="{44E5D60E-36D6-429E-93B1-431C39AD530F}">
      <dgm:prSet custT="1"/>
      <dgm:spPr/>
      <dgm:t>
        <a:bodyPr/>
        <a:lstStyle/>
        <a:p>
          <a:pPr algn="just" rtl="0">
            <a:lnSpc>
              <a:spcPct val="100000"/>
            </a:lnSpc>
          </a:pPr>
          <a:r>
            <a:rPr lang="en-IN" sz="2600" i="0" dirty="0">
              <a:latin typeface="+mj-lt"/>
              <a:cs typeface="Times New Roman" panose="02020603050405020304" pitchFamily="18" charset="0"/>
            </a:rPr>
            <a:t>Here, memory is divided </a:t>
          </a:r>
          <a:r>
            <a:rPr lang="en-IN" sz="2600" b="1" i="0" dirty="0">
              <a:latin typeface="+mj-lt"/>
              <a:cs typeface="Times New Roman" panose="02020603050405020304" pitchFamily="18" charset="0"/>
            </a:rPr>
            <a:t>into fixed size partition.</a:t>
          </a:r>
          <a:endParaRPr lang="en-US" sz="2600" b="1" i="0" dirty="0">
            <a:latin typeface="+mj-lt"/>
            <a:cs typeface="Times New Roman" panose="02020603050405020304" pitchFamily="18" charset="0"/>
          </a:endParaRPr>
        </a:p>
      </dgm:t>
    </dgm:pt>
    <dgm:pt modelId="{172E539F-8BD0-4D8E-8611-304E9E2C1979}" type="parTrans" cxnId="{8A40645B-C5CD-4821-9894-3A116867E922}">
      <dgm:prSet/>
      <dgm:spPr/>
      <dgm:t>
        <a:bodyPr/>
        <a:lstStyle/>
        <a:p>
          <a:endParaRPr lang="en-US"/>
        </a:p>
      </dgm:t>
    </dgm:pt>
    <dgm:pt modelId="{0AB4BABE-D8E3-4BA7-9FC9-E9DD434626EE}" type="sibTrans" cxnId="{8A40645B-C5CD-4821-9894-3A116867E922}">
      <dgm:prSet/>
      <dgm:spPr/>
      <dgm:t>
        <a:bodyPr/>
        <a:lstStyle/>
        <a:p>
          <a:endParaRPr lang="en-US"/>
        </a:p>
      </dgm:t>
    </dgm:pt>
    <dgm:pt modelId="{EF75544F-4675-4E91-AEDF-CA4D0FDC6BB3}">
      <dgm:prSet custT="1"/>
      <dgm:spPr/>
      <dgm:t>
        <a:bodyPr/>
        <a:lstStyle/>
        <a:p>
          <a:pPr algn="just" rtl="0">
            <a:lnSpc>
              <a:spcPct val="100000"/>
            </a:lnSpc>
          </a:pPr>
          <a:r>
            <a:rPr lang="en-IN" sz="2600" b="1" i="0" dirty="0">
              <a:latin typeface="+mj-lt"/>
              <a:cs typeface="Times New Roman" panose="02020603050405020304" pitchFamily="18" charset="0"/>
            </a:rPr>
            <a:t>Each partition </a:t>
          </a:r>
          <a:r>
            <a:rPr lang="en-IN" sz="2600" i="0" dirty="0">
              <a:latin typeface="+mj-lt"/>
              <a:cs typeface="Times New Roman" panose="02020603050405020304" pitchFamily="18" charset="0"/>
            </a:rPr>
            <a:t>may contain </a:t>
          </a:r>
          <a:r>
            <a:rPr lang="en-IN" sz="2600" b="1" i="0" dirty="0">
              <a:latin typeface="+mj-lt"/>
              <a:cs typeface="Times New Roman" panose="02020603050405020304" pitchFamily="18" charset="0"/>
            </a:rPr>
            <a:t>exactly one process</a:t>
          </a:r>
          <a:r>
            <a:rPr lang="en-IN" sz="2600" i="0" dirty="0">
              <a:latin typeface="+mj-lt"/>
              <a:cs typeface="Times New Roman" panose="02020603050405020304" pitchFamily="18" charset="0"/>
            </a:rPr>
            <a:t>.</a:t>
          </a:r>
          <a:endParaRPr lang="en-US" sz="2600" i="0" dirty="0">
            <a:latin typeface="+mj-lt"/>
            <a:cs typeface="Times New Roman" panose="02020603050405020304" pitchFamily="18" charset="0"/>
          </a:endParaRPr>
        </a:p>
      </dgm:t>
    </dgm:pt>
    <dgm:pt modelId="{C23B0C5F-2BA2-49C2-8653-2DFB248E6EA6}" type="parTrans" cxnId="{E05A0B2F-93C0-4007-BF18-362D8F6749C0}">
      <dgm:prSet/>
      <dgm:spPr/>
      <dgm:t>
        <a:bodyPr/>
        <a:lstStyle/>
        <a:p>
          <a:endParaRPr lang="en-US"/>
        </a:p>
      </dgm:t>
    </dgm:pt>
    <dgm:pt modelId="{8BC88EDA-C5BD-4B51-B3DE-C8D1C3C0A47E}" type="sibTrans" cxnId="{E05A0B2F-93C0-4007-BF18-362D8F6749C0}">
      <dgm:prSet/>
      <dgm:spPr/>
      <dgm:t>
        <a:bodyPr/>
        <a:lstStyle/>
        <a:p>
          <a:endParaRPr lang="en-US"/>
        </a:p>
      </dgm:t>
    </dgm:pt>
    <dgm:pt modelId="{B5FD6BFA-4414-4E2A-8D6B-1737780EB677}">
      <dgm:prSet custT="1"/>
      <dgm:spPr/>
      <dgm:t>
        <a:bodyPr/>
        <a:lstStyle/>
        <a:p>
          <a:pPr algn="just" rtl="0">
            <a:lnSpc>
              <a:spcPct val="100000"/>
            </a:lnSpc>
          </a:pPr>
          <a:r>
            <a:rPr lang="en-US" sz="2600" i="0" dirty="0">
              <a:latin typeface="+mj-lt"/>
              <a:cs typeface="Times New Roman" panose="02020603050405020304" pitchFamily="18" charset="0"/>
            </a:rPr>
            <a:t>Size of each partition is </a:t>
          </a:r>
          <a:r>
            <a:rPr lang="en-US" sz="2600" b="1" i="0" dirty="0">
              <a:latin typeface="+mj-lt"/>
              <a:cs typeface="Times New Roman" panose="02020603050405020304" pitchFamily="18" charset="0"/>
            </a:rPr>
            <a:t>not requires to be same.</a:t>
          </a:r>
        </a:p>
      </dgm:t>
    </dgm:pt>
    <dgm:pt modelId="{BE2AD990-6D92-4F8E-A22F-6F38450C8C47}" type="parTrans" cxnId="{9D559679-20B3-4594-82FB-6CA78BFD0275}">
      <dgm:prSet/>
      <dgm:spPr/>
      <dgm:t>
        <a:bodyPr/>
        <a:lstStyle/>
        <a:p>
          <a:endParaRPr lang="en-US"/>
        </a:p>
      </dgm:t>
    </dgm:pt>
    <dgm:pt modelId="{2ED4A276-DAD2-433B-9D21-E3E1FBFACD50}" type="sibTrans" cxnId="{9D559679-20B3-4594-82FB-6CA78BFD0275}">
      <dgm:prSet/>
      <dgm:spPr/>
      <dgm:t>
        <a:bodyPr/>
        <a:lstStyle/>
        <a:p>
          <a:endParaRPr lang="en-US"/>
        </a:p>
      </dgm:t>
    </dgm:pt>
    <dgm:pt modelId="{98E5469C-3F96-4064-AD04-58EC8DB5F20F}">
      <dgm:prSet custT="1"/>
      <dgm:spPr/>
      <dgm:t>
        <a:bodyPr/>
        <a:lstStyle/>
        <a:p>
          <a:pPr algn="just" rtl="0">
            <a:lnSpc>
              <a:spcPct val="100000"/>
            </a:lnSpc>
          </a:pPr>
          <a:r>
            <a:rPr lang="en-IN" sz="2600" i="0" dirty="0">
              <a:latin typeface="+mj-lt"/>
              <a:cs typeface="Times New Roman" panose="02020603050405020304" pitchFamily="18" charset="0"/>
            </a:rPr>
            <a:t>When a partition is free, process is selected from the input queue and it is loaded into free partition.</a:t>
          </a:r>
          <a:endParaRPr lang="en-US" sz="2600" i="0" dirty="0">
            <a:latin typeface="+mj-lt"/>
            <a:cs typeface="Times New Roman" panose="02020603050405020304" pitchFamily="18" charset="0"/>
          </a:endParaRPr>
        </a:p>
      </dgm:t>
    </dgm:pt>
    <dgm:pt modelId="{87F13970-E26B-46DF-B608-80CE6A796E15}" type="parTrans" cxnId="{EBC3B75F-323A-4631-8019-E86BF590DE6A}">
      <dgm:prSet/>
      <dgm:spPr/>
      <dgm:t>
        <a:bodyPr/>
        <a:lstStyle/>
        <a:p>
          <a:endParaRPr lang="en-US"/>
        </a:p>
      </dgm:t>
    </dgm:pt>
    <dgm:pt modelId="{0AED5CC6-4762-49CA-A11D-50DEC7B9BB84}" type="sibTrans" cxnId="{EBC3B75F-323A-4631-8019-E86BF590DE6A}">
      <dgm:prSet/>
      <dgm:spPr/>
      <dgm:t>
        <a:bodyPr/>
        <a:lstStyle/>
        <a:p>
          <a:endParaRPr lang="en-US"/>
        </a:p>
      </dgm:t>
    </dgm:pt>
    <dgm:pt modelId="{581A287F-C468-48B0-B953-CB62E5FAC003}" type="pres">
      <dgm:prSet presAssocID="{ABCBC112-D37C-4EF7-A556-866FE8668127}" presName="linear" presStyleCnt="0">
        <dgm:presLayoutVars>
          <dgm:dir/>
          <dgm:animLvl val="lvl"/>
          <dgm:resizeHandles val="exact"/>
        </dgm:presLayoutVars>
      </dgm:prSet>
      <dgm:spPr/>
      <dgm:t>
        <a:bodyPr/>
        <a:lstStyle/>
        <a:p>
          <a:endParaRPr lang="en-US"/>
        </a:p>
      </dgm:t>
    </dgm:pt>
    <dgm:pt modelId="{BF7EA70E-0D58-4C33-AEDB-FA5CB5FC06B5}" type="pres">
      <dgm:prSet presAssocID="{52A71A1D-234F-4950-B0F9-8A912731B8E4}" presName="parentLin" presStyleCnt="0"/>
      <dgm:spPr/>
    </dgm:pt>
    <dgm:pt modelId="{F7DF7EA4-25D6-4A28-B8E0-78FD10D24717}" type="pres">
      <dgm:prSet presAssocID="{52A71A1D-234F-4950-B0F9-8A912731B8E4}" presName="parentLeftMargin" presStyleLbl="node1" presStyleIdx="0" presStyleCnt="1"/>
      <dgm:spPr/>
      <dgm:t>
        <a:bodyPr/>
        <a:lstStyle/>
        <a:p>
          <a:endParaRPr lang="en-US"/>
        </a:p>
      </dgm:t>
    </dgm:pt>
    <dgm:pt modelId="{F24B7B06-8B59-43A0-A60D-F824E0157ACE}" type="pres">
      <dgm:prSet presAssocID="{52A71A1D-234F-4950-B0F9-8A912731B8E4}" presName="parentText" presStyleLbl="node1" presStyleIdx="0" presStyleCnt="1" custScaleX="119194" custScaleY="48838" custLinFactNeighborX="-5115" custLinFactNeighborY="-23125">
        <dgm:presLayoutVars>
          <dgm:chMax val="0"/>
          <dgm:bulletEnabled val="1"/>
        </dgm:presLayoutVars>
      </dgm:prSet>
      <dgm:spPr/>
      <dgm:t>
        <a:bodyPr/>
        <a:lstStyle/>
        <a:p>
          <a:endParaRPr lang="en-US"/>
        </a:p>
      </dgm:t>
    </dgm:pt>
    <dgm:pt modelId="{CFF308FA-DD68-4F8F-ABC5-DEF9CAD30143}" type="pres">
      <dgm:prSet presAssocID="{52A71A1D-234F-4950-B0F9-8A912731B8E4}" presName="negativeSpace" presStyleCnt="0"/>
      <dgm:spPr/>
    </dgm:pt>
    <dgm:pt modelId="{79471D0F-9A4C-473E-9E3B-ADF2D6EEE509}" type="pres">
      <dgm:prSet presAssocID="{52A71A1D-234F-4950-B0F9-8A912731B8E4}" presName="childText" presStyleLbl="conFgAcc1" presStyleIdx="0" presStyleCnt="1" custScaleY="87792">
        <dgm:presLayoutVars>
          <dgm:bulletEnabled val="1"/>
        </dgm:presLayoutVars>
      </dgm:prSet>
      <dgm:spPr/>
      <dgm:t>
        <a:bodyPr/>
        <a:lstStyle/>
        <a:p>
          <a:endParaRPr lang="en-US"/>
        </a:p>
      </dgm:t>
    </dgm:pt>
  </dgm:ptLst>
  <dgm:cxnLst>
    <dgm:cxn modelId="{8A40645B-C5CD-4821-9894-3A116867E922}" srcId="{52A71A1D-234F-4950-B0F9-8A912731B8E4}" destId="{44E5D60E-36D6-429E-93B1-431C39AD530F}" srcOrd="1" destOrd="0" parTransId="{172E539F-8BD0-4D8E-8611-304E9E2C1979}" sibTransId="{0AB4BABE-D8E3-4BA7-9FC9-E9DD434626EE}"/>
    <dgm:cxn modelId="{5B208017-3F78-4A4B-8C52-8AC36B313510}" type="presOf" srcId="{44E5D60E-36D6-429E-93B1-431C39AD530F}" destId="{79471D0F-9A4C-473E-9E3B-ADF2D6EEE509}" srcOrd="0" destOrd="1" presId="urn:microsoft.com/office/officeart/2005/8/layout/list1"/>
    <dgm:cxn modelId="{C972C84F-8010-44C9-9A00-CF861C7275CF}" srcId="{52A71A1D-234F-4950-B0F9-8A912731B8E4}" destId="{7DA88C84-1832-4F86-8640-E43D1605C547}" srcOrd="0" destOrd="0" parTransId="{562D962A-8782-4A17-B912-FF85F285E9C8}" sibTransId="{94D181E2-6697-4AF0-BA21-D525BD8B9289}"/>
    <dgm:cxn modelId="{CE0A5701-D9D9-450A-89ED-039C328AE743}" srcId="{ABCBC112-D37C-4EF7-A556-866FE8668127}" destId="{52A71A1D-234F-4950-B0F9-8A912731B8E4}" srcOrd="0" destOrd="0" parTransId="{71ED9B93-ABC3-4346-90B5-98AC4E5F0501}" sibTransId="{A450A18D-B7BB-4023-984F-49522122E82D}"/>
    <dgm:cxn modelId="{6F98EE63-1F78-4FDA-B789-DBEBABD95DDD}" type="presOf" srcId="{B5FD6BFA-4414-4E2A-8D6B-1737780EB677}" destId="{79471D0F-9A4C-473E-9E3B-ADF2D6EEE509}" srcOrd="0" destOrd="3" presId="urn:microsoft.com/office/officeart/2005/8/layout/list1"/>
    <dgm:cxn modelId="{EBC3B75F-323A-4631-8019-E86BF590DE6A}" srcId="{52A71A1D-234F-4950-B0F9-8A912731B8E4}" destId="{98E5469C-3F96-4064-AD04-58EC8DB5F20F}" srcOrd="4" destOrd="0" parTransId="{87F13970-E26B-46DF-B608-80CE6A796E15}" sibTransId="{0AED5CC6-4762-49CA-A11D-50DEC7B9BB84}"/>
    <dgm:cxn modelId="{6DA4EC34-3240-4C43-A6F3-A710376605A9}" type="presOf" srcId="{7DA88C84-1832-4F86-8640-E43D1605C547}" destId="{79471D0F-9A4C-473E-9E3B-ADF2D6EEE509}" srcOrd="0" destOrd="0" presId="urn:microsoft.com/office/officeart/2005/8/layout/list1"/>
    <dgm:cxn modelId="{9D559679-20B3-4594-82FB-6CA78BFD0275}" srcId="{52A71A1D-234F-4950-B0F9-8A912731B8E4}" destId="{B5FD6BFA-4414-4E2A-8D6B-1737780EB677}" srcOrd="3" destOrd="0" parTransId="{BE2AD990-6D92-4F8E-A22F-6F38450C8C47}" sibTransId="{2ED4A276-DAD2-433B-9D21-E3E1FBFACD50}"/>
    <dgm:cxn modelId="{685641BC-F721-4C8D-9403-75642F90B8FF}" type="presOf" srcId="{52A71A1D-234F-4950-B0F9-8A912731B8E4}" destId="{F24B7B06-8B59-43A0-A60D-F824E0157ACE}" srcOrd="1" destOrd="0" presId="urn:microsoft.com/office/officeart/2005/8/layout/list1"/>
    <dgm:cxn modelId="{A3C3504D-09FF-4E13-8F6E-52CC31209D7A}" type="presOf" srcId="{52A71A1D-234F-4950-B0F9-8A912731B8E4}" destId="{F7DF7EA4-25D6-4A28-B8E0-78FD10D24717}" srcOrd="0" destOrd="0" presId="urn:microsoft.com/office/officeart/2005/8/layout/list1"/>
    <dgm:cxn modelId="{F7671D97-7771-4694-AB5C-D0B57B50B44A}" type="presOf" srcId="{ABCBC112-D37C-4EF7-A556-866FE8668127}" destId="{581A287F-C468-48B0-B953-CB62E5FAC003}" srcOrd="0" destOrd="0" presId="urn:microsoft.com/office/officeart/2005/8/layout/list1"/>
    <dgm:cxn modelId="{F2D93EF2-102A-495E-AF2A-AA3FD338CB36}" type="presOf" srcId="{EF75544F-4675-4E91-AEDF-CA4D0FDC6BB3}" destId="{79471D0F-9A4C-473E-9E3B-ADF2D6EEE509}" srcOrd="0" destOrd="2" presId="urn:microsoft.com/office/officeart/2005/8/layout/list1"/>
    <dgm:cxn modelId="{E05A0B2F-93C0-4007-BF18-362D8F6749C0}" srcId="{52A71A1D-234F-4950-B0F9-8A912731B8E4}" destId="{EF75544F-4675-4E91-AEDF-CA4D0FDC6BB3}" srcOrd="2" destOrd="0" parTransId="{C23B0C5F-2BA2-49C2-8653-2DFB248E6EA6}" sibTransId="{8BC88EDA-C5BD-4B51-B3DE-C8D1C3C0A47E}"/>
    <dgm:cxn modelId="{40F434F1-1165-44F8-8CA9-C8CC1EAC1DEC}" type="presOf" srcId="{98E5469C-3F96-4064-AD04-58EC8DB5F20F}" destId="{79471D0F-9A4C-473E-9E3B-ADF2D6EEE509}" srcOrd="0" destOrd="4" presId="urn:microsoft.com/office/officeart/2005/8/layout/list1"/>
    <dgm:cxn modelId="{252AFC62-65CC-4042-BE59-D9E434146533}" type="presParOf" srcId="{581A287F-C468-48B0-B953-CB62E5FAC003}" destId="{BF7EA70E-0D58-4C33-AEDB-FA5CB5FC06B5}" srcOrd="0" destOrd="0" presId="urn:microsoft.com/office/officeart/2005/8/layout/list1"/>
    <dgm:cxn modelId="{0CFE2642-7253-4B4F-8EE1-27E9ADF756A4}" type="presParOf" srcId="{BF7EA70E-0D58-4C33-AEDB-FA5CB5FC06B5}" destId="{F7DF7EA4-25D6-4A28-B8E0-78FD10D24717}" srcOrd="0" destOrd="0" presId="urn:microsoft.com/office/officeart/2005/8/layout/list1"/>
    <dgm:cxn modelId="{332F7E2D-214D-4EDC-AE49-A8CC8DB721E9}" type="presParOf" srcId="{BF7EA70E-0D58-4C33-AEDB-FA5CB5FC06B5}" destId="{F24B7B06-8B59-43A0-A60D-F824E0157ACE}" srcOrd="1" destOrd="0" presId="urn:microsoft.com/office/officeart/2005/8/layout/list1"/>
    <dgm:cxn modelId="{8FAAD516-EDE9-427D-8D4C-74A547562282}" type="presParOf" srcId="{581A287F-C468-48B0-B953-CB62E5FAC003}" destId="{CFF308FA-DD68-4F8F-ABC5-DEF9CAD30143}" srcOrd="1" destOrd="0" presId="urn:microsoft.com/office/officeart/2005/8/layout/list1"/>
    <dgm:cxn modelId="{FBCBA725-F897-47E3-8470-C4A41D1F90BC}" type="presParOf" srcId="{581A287F-C468-48B0-B953-CB62E5FAC003}" destId="{79471D0F-9A4C-473E-9E3B-ADF2D6EEE509}"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8D0BF3D-6BFC-43F6-9E19-0EF61C87AE6B}"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D4613BA8-9F08-4453-A5FF-F22BF495F29E}">
      <dgm:prSet/>
      <dgm:spPr/>
      <dgm:t>
        <a:bodyPr/>
        <a:lstStyle/>
        <a:p>
          <a:pPr rtl="0"/>
          <a:r>
            <a:rPr lang="en-IN" dirty="0">
              <a:latin typeface="Times New Roman" panose="02020603050405020304" pitchFamily="18" charset="0"/>
              <a:cs typeface="Times New Roman" panose="02020603050405020304" pitchFamily="18" charset="0"/>
            </a:rPr>
            <a:t>Multi programming with fixed partition:</a:t>
          </a:r>
          <a:endParaRPr lang="en-US" dirty="0">
            <a:latin typeface="Times New Roman" panose="02020603050405020304" pitchFamily="18" charset="0"/>
            <a:cs typeface="Times New Roman" panose="02020603050405020304" pitchFamily="18" charset="0"/>
          </a:endParaRPr>
        </a:p>
      </dgm:t>
    </dgm:pt>
    <dgm:pt modelId="{E629A938-6F2B-4D1D-9D7C-B46D4C599D25}" type="parTrans" cxnId="{D3703F27-ADEB-4759-A36D-EBA7CABF6443}">
      <dgm:prSet/>
      <dgm:spPr/>
      <dgm:t>
        <a:bodyPr/>
        <a:lstStyle/>
        <a:p>
          <a:endParaRPr lang="en-US"/>
        </a:p>
      </dgm:t>
    </dgm:pt>
    <dgm:pt modelId="{22CAC5B5-BE05-4CB0-9E93-A68AD6EAF74B}" type="sibTrans" cxnId="{D3703F27-ADEB-4759-A36D-EBA7CABF6443}">
      <dgm:prSet/>
      <dgm:spPr/>
      <dgm:t>
        <a:bodyPr/>
        <a:lstStyle/>
        <a:p>
          <a:endParaRPr lang="en-US"/>
        </a:p>
      </dgm:t>
    </dgm:pt>
    <dgm:pt modelId="{CD959DDB-5EB7-489D-A76C-A2FA0691CDA4}">
      <dgm:prSet/>
      <dgm:spPr/>
      <dgm:t>
        <a:bodyPr/>
        <a:lstStyle/>
        <a:p>
          <a:pPr algn="l" rtl="0"/>
          <a:r>
            <a:rPr lang="en-IN" b="1" i="0" dirty="0">
              <a:solidFill>
                <a:srgbClr val="0070C0"/>
              </a:solidFill>
              <a:latin typeface="+mj-lt"/>
              <a:cs typeface="Times New Roman" panose="02020603050405020304" pitchFamily="18" charset="0"/>
            </a:rPr>
            <a:t>Advantage:</a:t>
          </a:r>
          <a:endParaRPr lang="en-US" b="1" i="0" dirty="0">
            <a:solidFill>
              <a:srgbClr val="0070C0"/>
            </a:solidFill>
            <a:latin typeface="+mj-lt"/>
            <a:cs typeface="Times New Roman" panose="02020603050405020304" pitchFamily="18" charset="0"/>
          </a:endParaRPr>
        </a:p>
      </dgm:t>
    </dgm:pt>
    <dgm:pt modelId="{B5E7DE54-CEA0-4566-B86B-EE406E2B963D}" type="parTrans" cxnId="{49BEFC63-36C6-43F6-BF26-0A635BDD3047}">
      <dgm:prSet/>
      <dgm:spPr/>
      <dgm:t>
        <a:bodyPr/>
        <a:lstStyle/>
        <a:p>
          <a:endParaRPr lang="en-US"/>
        </a:p>
      </dgm:t>
    </dgm:pt>
    <dgm:pt modelId="{8AD14ED5-C6CF-423B-93BC-AABB687A1D1D}" type="sibTrans" cxnId="{49BEFC63-36C6-43F6-BF26-0A635BDD3047}">
      <dgm:prSet/>
      <dgm:spPr/>
      <dgm:t>
        <a:bodyPr/>
        <a:lstStyle/>
        <a:p>
          <a:endParaRPr lang="en-US"/>
        </a:p>
      </dgm:t>
    </dgm:pt>
    <dgm:pt modelId="{72460473-F753-4A40-8FE0-86B54ACE8A91}">
      <dgm:prSet/>
      <dgm:spPr/>
      <dgm:t>
        <a:bodyPr/>
        <a:lstStyle/>
        <a:p>
          <a:pPr algn="l" rtl="0"/>
          <a:r>
            <a:rPr lang="en-IN" i="0" dirty="0">
              <a:latin typeface="+mj-lt"/>
              <a:cs typeface="Times New Roman" panose="02020603050405020304" pitchFamily="18" charset="0"/>
            </a:rPr>
            <a:t>Implementation is simple.</a:t>
          </a:r>
          <a:endParaRPr lang="en-US" i="0" dirty="0">
            <a:latin typeface="+mj-lt"/>
            <a:cs typeface="Times New Roman" panose="02020603050405020304" pitchFamily="18" charset="0"/>
          </a:endParaRPr>
        </a:p>
      </dgm:t>
    </dgm:pt>
    <dgm:pt modelId="{46E4CAEF-3BA2-4D10-AC57-E1507A6F66F9}" type="parTrans" cxnId="{387E44B6-37D2-4845-B07B-3E8B9EE7C2F8}">
      <dgm:prSet/>
      <dgm:spPr/>
      <dgm:t>
        <a:bodyPr/>
        <a:lstStyle/>
        <a:p>
          <a:endParaRPr lang="en-US"/>
        </a:p>
      </dgm:t>
    </dgm:pt>
    <dgm:pt modelId="{A6643F9A-2E4F-45BD-8585-D72E5071635C}" type="sibTrans" cxnId="{387E44B6-37D2-4845-B07B-3E8B9EE7C2F8}">
      <dgm:prSet/>
      <dgm:spPr/>
      <dgm:t>
        <a:bodyPr/>
        <a:lstStyle/>
        <a:p>
          <a:endParaRPr lang="en-US"/>
        </a:p>
      </dgm:t>
    </dgm:pt>
    <dgm:pt modelId="{2DE2FD32-C3C7-498C-92E6-FA38E9A38704}">
      <dgm:prSet/>
      <dgm:spPr/>
      <dgm:t>
        <a:bodyPr/>
        <a:lstStyle/>
        <a:p>
          <a:pPr algn="l" rtl="0"/>
          <a:r>
            <a:rPr lang="en-IN" i="0" dirty="0">
              <a:latin typeface="+mj-lt"/>
              <a:cs typeface="Times New Roman" panose="02020603050405020304" pitchFamily="18" charset="0"/>
            </a:rPr>
            <a:t>Processing overhead is low.</a:t>
          </a:r>
          <a:endParaRPr lang="en-US" i="0" dirty="0">
            <a:latin typeface="+mj-lt"/>
            <a:cs typeface="Times New Roman" panose="02020603050405020304" pitchFamily="18" charset="0"/>
          </a:endParaRPr>
        </a:p>
      </dgm:t>
    </dgm:pt>
    <dgm:pt modelId="{70A8F86E-B981-4CE8-8F04-23CA212A4EFF}" type="parTrans" cxnId="{0A38557A-E6FF-4627-9EAF-E9D04B9D5DF6}">
      <dgm:prSet/>
      <dgm:spPr/>
      <dgm:t>
        <a:bodyPr/>
        <a:lstStyle/>
        <a:p>
          <a:endParaRPr lang="en-US"/>
        </a:p>
      </dgm:t>
    </dgm:pt>
    <dgm:pt modelId="{EE9DB9B3-CF85-4CBC-8812-9ACC986E7E54}" type="sibTrans" cxnId="{0A38557A-E6FF-4627-9EAF-E9D04B9D5DF6}">
      <dgm:prSet/>
      <dgm:spPr/>
      <dgm:t>
        <a:bodyPr/>
        <a:lstStyle/>
        <a:p>
          <a:endParaRPr lang="en-US"/>
        </a:p>
      </dgm:t>
    </dgm:pt>
    <dgm:pt modelId="{31C75227-D4B2-4E41-B37A-D91B292EE222}">
      <dgm:prSet/>
      <dgm:spPr/>
      <dgm:t>
        <a:bodyPr/>
        <a:lstStyle/>
        <a:p>
          <a:pPr algn="l" rtl="0"/>
          <a:r>
            <a:rPr lang="en-IN" b="1" i="0" dirty="0">
              <a:solidFill>
                <a:srgbClr val="0070C0"/>
              </a:solidFill>
              <a:latin typeface="+mj-lt"/>
              <a:cs typeface="Times New Roman" panose="02020603050405020304" pitchFamily="18" charset="0"/>
            </a:rPr>
            <a:t>Disadvantage:</a:t>
          </a:r>
          <a:endParaRPr lang="en-US" b="1" i="0" dirty="0">
            <a:solidFill>
              <a:srgbClr val="0070C0"/>
            </a:solidFill>
            <a:latin typeface="+mj-lt"/>
            <a:cs typeface="Times New Roman" panose="02020603050405020304" pitchFamily="18" charset="0"/>
          </a:endParaRPr>
        </a:p>
      </dgm:t>
    </dgm:pt>
    <dgm:pt modelId="{118DFE62-924F-4215-AF54-F09636C52A5E}" type="parTrans" cxnId="{D268B5B7-3A7E-4DAD-AA62-76CA8EEB266A}">
      <dgm:prSet/>
      <dgm:spPr/>
      <dgm:t>
        <a:bodyPr/>
        <a:lstStyle/>
        <a:p>
          <a:endParaRPr lang="en-US"/>
        </a:p>
      </dgm:t>
    </dgm:pt>
    <dgm:pt modelId="{271A7F2B-65DF-401D-8285-CDF644DEDB4D}" type="sibTrans" cxnId="{D268B5B7-3A7E-4DAD-AA62-76CA8EEB266A}">
      <dgm:prSet/>
      <dgm:spPr/>
      <dgm:t>
        <a:bodyPr/>
        <a:lstStyle/>
        <a:p>
          <a:endParaRPr lang="en-US"/>
        </a:p>
      </dgm:t>
    </dgm:pt>
    <dgm:pt modelId="{917E9FBD-A10F-4C1C-8752-F976FE11FF2E}">
      <dgm:prSet/>
      <dgm:spPr/>
      <dgm:t>
        <a:bodyPr/>
        <a:lstStyle/>
        <a:p>
          <a:pPr algn="just" rtl="0"/>
          <a:r>
            <a:rPr lang="en-IN" i="0" dirty="0">
              <a:latin typeface="+mj-lt"/>
              <a:cs typeface="Times New Roman" panose="02020603050405020304" pitchFamily="18" charset="0"/>
            </a:rPr>
            <a:t>Limit in </a:t>
          </a:r>
          <a:r>
            <a:rPr lang="en-IN" b="1" i="0" dirty="0">
              <a:latin typeface="+mj-lt"/>
              <a:cs typeface="Times New Roman" panose="02020603050405020304" pitchFamily="18" charset="0"/>
            </a:rPr>
            <a:t>process size</a:t>
          </a:r>
          <a:r>
            <a:rPr lang="en-IN" i="0" dirty="0">
              <a:latin typeface="+mj-lt"/>
              <a:cs typeface="Times New Roman" panose="02020603050405020304" pitchFamily="18" charset="0"/>
            </a:rPr>
            <a:t>.</a:t>
          </a:r>
          <a:endParaRPr lang="en-US" i="0" dirty="0">
            <a:latin typeface="+mj-lt"/>
            <a:cs typeface="Times New Roman" panose="02020603050405020304" pitchFamily="18" charset="0"/>
          </a:endParaRPr>
        </a:p>
      </dgm:t>
    </dgm:pt>
    <dgm:pt modelId="{6E784676-EC0B-44C0-8AD5-6AC343B400E2}" type="parTrans" cxnId="{6048F386-054E-4F9A-BE9C-A0FEC84A259C}">
      <dgm:prSet/>
      <dgm:spPr/>
      <dgm:t>
        <a:bodyPr/>
        <a:lstStyle/>
        <a:p>
          <a:endParaRPr lang="en-US"/>
        </a:p>
      </dgm:t>
    </dgm:pt>
    <dgm:pt modelId="{1F710300-675F-4056-B88B-9DBF4FB14E4F}" type="sibTrans" cxnId="{6048F386-054E-4F9A-BE9C-A0FEC84A259C}">
      <dgm:prSet/>
      <dgm:spPr/>
      <dgm:t>
        <a:bodyPr/>
        <a:lstStyle/>
        <a:p>
          <a:endParaRPr lang="en-US"/>
        </a:p>
      </dgm:t>
    </dgm:pt>
    <dgm:pt modelId="{DBDB6EF6-6AF7-499F-B19A-ACADDED49FDF}">
      <dgm:prSet/>
      <dgm:spPr/>
      <dgm:t>
        <a:bodyPr/>
        <a:lstStyle/>
        <a:p>
          <a:pPr algn="just" rtl="0"/>
          <a:r>
            <a:rPr lang="en-IN" i="0" dirty="0">
              <a:latin typeface="+mj-lt"/>
              <a:cs typeface="Times New Roman" panose="02020603050405020304" pitchFamily="18" charset="0"/>
            </a:rPr>
            <a:t>Causes </a:t>
          </a:r>
          <a:r>
            <a:rPr lang="en-IN" b="1" i="0" dirty="0">
              <a:latin typeface="+mj-lt"/>
              <a:cs typeface="Times New Roman" panose="02020603050405020304" pitchFamily="18" charset="0"/>
            </a:rPr>
            <a:t>External fragmentation </a:t>
          </a:r>
          <a:r>
            <a:rPr lang="en-IN" i="0" dirty="0">
              <a:latin typeface="+mj-lt"/>
              <a:cs typeface="Times New Roman" panose="02020603050405020304" pitchFamily="18" charset="0"/>
            </a:rPr>
            <a:t>because of contiguous memory allocation.</a:t>
          </a:r>
          <a:endParaRPr lang="en-US" i="0" dirty="0">
            <a:latin typeface="+mj-lt"/>
            <a:cs typeface="Times New Roman" panose="02020603050405020304" pitchFamily="18" charset="0"/>
          </a:endParaRPr>
        </a:p>
      </dgm:t>
    </dgm:pt>
    <dgm:pt modelId="{6EFC49B9-7B8D-4014-A8E8-123BB2FB5AC3}" type="parTrans" cxnId="{E8EC33EB-4A85-4EB4-86CC-484BBAB0DC04}">
      <dgm:prSet/>
      <dgm:spPr/>
      <dgm:t>
        <a:bodyPr/>
        <a:lstStyle/>
        <a:p>
          <a:endParaRPr lang="en-US"/>
        </a:p>
      </dgm:t>
    </dgm:pt>
    <dgm:pt modelId="{BAD67C07-4466-4C86-BF9E-D6DED46049B1}" type="sibTrans" cxnId="{E8EC33EB-4A85-4EB4-86CC-484BBAB0DC04}">
      <dgm:prSet/>
      <dgm:spPr/>
      <dgm:t>
        <a:bodyPr/>
        <a:lstStyle/>
        <a:p>
          <a:endParaRPr lang="en-US"/>
        </a:p>
      </dgm:t>
    </dgm:pt>
    <dgm:pt modelId="{CF27C078-631F-4876-B6ED-F7EA7217E8F9}">
      <dgm:prSet/>
      <dgm:spPr/>
      <dgm:t>
        <a:bodyPr/>
        <a:lstStyle/>
        <a:p>
          <a:pPr algn="just" rtl="0"/>
          <a:r>
            <a:rPr lang="en-IN" i="0" dirty="0">
              <a:latin typeface="+mj-lt"/>
              <a:cs typeface="Times New Roman" panose="02020603050405020304" pitchFamily="18" charset="0"/>
            </a:rPr>
            <a:t>Causes </a:t>
          </a:r>
          <a:r>
            <a:rPr lang="en-IN" b="1" i="0" dirty="0">
              <a:latin typeface="+mj-lt"/>
              <a:cs typeface="Times New Roman" panose="02020603050405020304" pitchFamily="18" charset="0"/>
            </a:rPr>
            <a:t>Internal fragmentation </a:t>
          </a:r>
          <a:r>
            <a:rPr lang="en-IN" i="0" dirty="0">
              <a:latin typeface="+mj-lt"/>
              <a:cs typeface="Times New Roman" panose="02020603050405020304" pitchFamily="18" charset="0"/>
            </a:rPr>
            <a:t>due to fixed partition of memory.</a:t>
          </a:r>
          <a:endParaRPr lang="en-US" i="0" dirty="0">
            <a:latin typeface="+mj-lt"/>
            <a:cs typeface="Times New Roman" panose="02020603050405020304" pitchFamily="18" charset="0"/>
          </a:endParaRPr>
        </a:p>
      </dgm:t>
    </dgm:pt>
    <dgm:pt modelId="{10B397A9-07C2-475E-8DFF-9DB743041FCC}" type="parTrans" cxnId="{0CB7330E-8C6C-4427-A7D0-20A4AC7C3A9B}">
      <dgm:prSet/>
      <dgm:spPr/>
    </dgm:pt>
    <dgm:pt modelId="{876AAD45-FE0D-413E-A1EF-1E3DAAA82512}" type="sibTrans" cxnId="{0CB7330E-8C6C-4427-A7D0-20A4AC7C3A9B}">
      <dgm:prSet/>
      <dgm:spPr/>
    </dgm:pt>
    <dgm:pt modelId="{D8A24834-0624-492B-8ACE-93A7FA85E7F7}">
      <dgm:prSet/>
      <dgm:spPr/>
      <dgm:t>
        <a:bodyPr/>
        <a:lstStyle/>
        <a:p>
          <a:pPr algn="just" rtl="0"/>
          <a:r>
            <a:rPr lang="en-US" b="1" i="0" dirty="0">
              <a:latin typeface="+mj-lt"/>
              <a:cs typeface="Times New Roman" panose="02020603050405020304" pitchFamily="18" charset="0"/>
            </a:rPr>
            <a:t>Degree of multiprogramming </a:t>
          </a:r>
          <a:r>
            <a:rPr lang="en-US" i="0" dirty="0">
              <a:latin typeface="+mj-lt"/>
              <a:cs typeface="Times New Roman" panose="02020603050405020304" pitchFamily="18" charset="0"/>
            </a:rPr>
            <a:t>is also limited.</a:t>
          </a:r>
        </a:p>
      </dgm:t>
    </dgm:pt>
    <dgm:pt modelId="{74147EF2-6FE0-4222-BB69-8DAE35C11CB2}" type="parTrans" cxnId="{8EEC83D3-8370-4404-BF39-DAC897D42714}">
      <dgm:prSet/>
      <dgm:spPr/>
    </dgm:pt>
    <dgm:pt modelId="{F6AEA569-6469-4D4F-8DDC-1B7BDDA3F566}" type="sibTrans" cxnId="{8EEC83D3-8370-4404-BF39-DAC897D42714}">
      <dgm:prSet/>
      <dgm:spPr/>
    </dgm:pt>
    <dgm:pt modelId="{8C79F2C7-0D6F-444F-9CD8-AFED3CBC236D}" type="pres">
      <dgm:prSet presAssocID="{18D0BF3D-6BFC-43F6-9E19-0EF61C87AE6B}" presName="linear" presStyleCnt="0">
        <dgm:presLayoutVars>
          <dgm:dir/>
          <dgm:animLvl val="lvl"/>
          <dgm:resizeHandles val="exact"/>
        </dgm:presLayoutVars>
      </dgm:prSet>
      <dgm:spPr/>
      <dgm:t>
        <a:bodyPr/>
        <a:lstStyle/>
        <a:p>
          <a:endParaRPr lang="en-US"/>
        </a:p>
      </dgm:t>
    </dgm:pt>
    <dgm:pt modelId="{0598259D-013F-422B-8F37-F539606B2189}" type="pres">
      <dgm:prSet presAssocID="{D4613BA8-9F08-4453-A5FF-F22BF495F29E}" presName="parentLin" presStyleCnt="0"/>
      <dgm:spPr/>
    </dgm:pt>
    <dgm:pt modelId="{2793E272-81A3-4172-B0FD-5D8821834929}" type="pres">
      <dgm:prSet presAssocID="{D4613BA8-9F08-4453-A5FF-F22BF495F29E}" presName="parentLeftMargin" presStyleLbl="node1" presStyleIdx="0" presStyleCnt="1"/>
      <dgm:spPr/>
      <dgm:t>
        <a:bodyPr/>
        <a:lstStyle/>
        <a:p>
          <a:endParaRPr lang="en-US"/>
        </a:p>
      </dgm:t>
    </dgm:pt>
    <dgm:pt modelId="{398824E6-B3C5-401D-89A1-18C2D526EE4A}" type="pres">
      <dgm:prSet presAssocID="{D4613BA8-9F08-4453-A5FF-F22BF495F29E}" presName="parentText" presStyleLbl="node1" presStyleIdx="0" presStyleCnt="1">
        <dgm:presLayoutVars>
          <dgm:chMax val="0"/>
          <dgm:bulletEnabled val="1"/>
        </dgm:presLayoutVars>
      </dgm:prSet>
      <dgm:spPr/>
      <dgm:t>
        <a:bodyPr/>
        <a:lstStyle/>
        <a:p>
          <a:endParaRPr lang="en-US"/>
        </a:p>
      </dgm:t>
    </dgm:pt>
    <dgm:pt modelId="{71D98CD0-F01F-4D0B-9EB4-80A83BBFB7DC}" type="pres">
      <dgm:prSet presAssocID="{D4613BA8-9F08-4453-A5FF-F22BF495F29E}" presName="negativeSpace" presStyleCnt="0"/>
      <dgm:spPr/>
    </dgm:pt>
    <dgm:pt modelId="{80FDCDBC-72C4-40B3-AD43-C1C1EA2FBAF1}" type="pres">
      <dgm:prSet presAssocID="{D4613BA8-9F08-4453-A5FF-F22BF495F29E}" presName="childText" presStyleLbl="conFgAcc1" presStyleIdx="0" presStyleCnt="1">
        <dgm:presLayoutVars>
          <dgm:bulletEnabled val="1"/>
        </dgm:presLayoutVars>
      </dgm:prSet>
      <dgm:spPr/>
      <dgm:t>
        <a:bodyPr/>
        <a:lstStyle/>
        <a:p>
          <a:endParaRPr lang="en-US"/>
        </a:p>
      </dgm:t>
    </dgm:pt>
  </dgm:ptLst>
  <dgm:cxnLst>
    <dgm:cxn modelId="{D408D37E-A3DB-4E46-ADC9-166E0DCD3597}" type="presOf" srcId="{72460473-F753-4A40-8FE0-86B54ACE8A91}" destId="{80FDCDBC-72C4-40B3-AD43-C1C1EA2FBAF1}" srcOrd="0" destOrd="1" presId="urn:microsoft.com/office/officeart/2005/8/layout/list1"/>
    <dgm:cxn modelId="{17ADC8D4-8F0B-4626-9B25-02C159E2F1A8}" type="presOf" srcId="{CF27C078-631F-4876-B6ED-F7EA7217E8F9}" destId="{80FDCDBC-72C4-40B3-AD43-C1C1EA2FBAF1}" srcOrd="0" destOrd="7" presId="urn:microsoft.com/office/officeart/2005/8/layout/list1"/>
    <dgm:cxn modelId="{7ED44ADB-9B93-41EB-AD0E-FF997FC73419}" type="presOf" srcId="{DBDB6EF6-6AF7-499F-B19A-ACADDED49FDF}" destId="{80FDCDBC-72C4-40B3-AD43-C1C1EA2FBAF1}" srcOrd="0" destOrd="6" presId="urn:microsoft.com/office/officeart/2005/8/layout/list1"/>
    <dgm:cxn modelId="{0A38557A-E6FF-4627-9EAF-E9D04B9D5DF6}" srcId="{CD959DDB-5EB7-489D-A76C-A2FA0691CDA4}" destId="{2DE2FD32-C3C7-498C-92E6-FA38E9A38704}" srcOrd="1" destOrd="0" parTransId="{70A8F86E-B981-4CE8-8F04-23CA212A4EFF}" sibTransId="{EE9DB9B3-CF85-4CBC-8812-9ACC986E7E54}"/>
    <dgm:cxn modelId="{10CBAAE2-5115-4DE5-BA09-123771091AFD}" type="presOf" srcId="{D4613BA8-9F08-4453-A5FF-F22BF495F29E}" destId="{2793E272-81A3-4172-B0FD-5D8821834929}" srcOrd="0" destOrd="0" presId="urn:microsoft.com/office/officeart/2005/8/layout/list1"/>
    <dgm:cxn modelId="{C64322D2-C352-42E1-AF42-D354EDE1C7C1}" type="presOf" srcId="{31C75227-D4B2-4E41-B37A-D91B292EE222}" destId="{80FDCDBC-72C4-40B3-AD43-C1C1EA2FBAF1}" srcOrd="0" destOrd="3" presId="urn:microsoft.com/office/officeart/2005/8/layout/list1"/>
    <dgm:cxn modelId="{49BEFC63-36C6-43F6-BF26-0A635BDD3047}" srcId="{D4613BA8-9F08-4453-A5FF-F22BF495F29E}" destId="{CD959DDB-5EB7-489D-A76C-A2FA0691CDA4}" srcOrd="0" destOrd="0" parTransId="{B5E7DE54-CEA0-4566-B86B-EE406E2B963D}" sibTransId="{8AD14ED5-C6CF-423B-93BC-AABB687A1D1D}"/>
    <dgm:cxn modelId="{38DB0B09-4B43-4B0F-B20B-D262154D171F}" type="presOf" srcId="{18D0BF3D-6BFC-43F6-9E19-0EF61C87AE6B}" destId="{8C79F2C7-0D6F-444F-9CD8-AFED3CBC236D}" srcOrd="0" destOrd="0" presId="urn:microsoft.com/office/officeart/2005/8/layout/list1"/>
    <dgm:cxn modelId="{8EEC83D3-8370-4404-BF39-DAC897D42714}" srcId="{31C75227-D4B2-4E41-B37A-D91B292EE222}" destId="{D8A24834-0624-492B-8ACE-93A7FA85E7F7}" srcOrd="1" destOrd="0" parTransId="{74147EF2-6FE0-4222-BB69-8DAE35C11CB2}" sibTransId="{F6AEA569-6469-4D4F-8DDC-1B7BDDA3F566}"/>
    <dgm:cxn modelId="{E397B26A-53B4-4E39-907E-D71B6D39B7DA}" type="presOf" srcId="{917E9FBD-A10F-4C1C-8752-F976FE11FF2E}" destId="{80FDCDBC-72C4-40B3-AD43-C1C1EA2FBAF1}" srcOrd="0" destOrd="4" presId="urn:microsoft.com/office/officeart/2005/8/layout/list1"/>
    <dgm:cxn modelId="{9816D061-336F-4628-A8CC-FA99E2028674}" type="presOf" srcId="{2DE2FD32-C3C7-498C-92E6-FA38E9A38704}" destId="{80FDCDBC-72C4-40B3-AD43-C1C1EA2FBAF1}" srcOrd="0" destOrd="2" presId="urn:microsoft.com/office/officeart/2005/8/layout/list1"/>
    <dgm:cxn modelId="{6048F386-054E-4F9A-BE9C-A0FEC84A259C}" srcId="{31C75227-D4B2-4E41-B37A-D91B292EE222}" destId="{917E9FBD-A10F-4C1C-8752-F976FE11FF2E}" srcOrd="0" destOrd="0" parTransId="{6E784676-EC0B-44C0-8AD5-6AC343B400E2}" sibTransId="{1F710300-675F-4056-B88B-9DBF4FB14E4F}"/>
    <dgm:cxn modelId="{D3703F27-ADEB-4759-A36D-EBA7CABF6443}" srcId="{18D0BF3D-6BFC-43F6-9E19-0EF61C87AE6B}" destId="{D4613BA8-9F08-4453-A5FF-F22BF495F29E}" srcOrd="0" destOrd="0" parTransId="{E629A938-6F2B-4D1D-9D7C-B46D4C599D25}" sibTransId="{22CAC5B5-BE05-4CB0-9E93-A68AD6EAF74B}"/>
    <dgm:cxn modelId="{18B89BBA-3707-4208-9918-96089A5E5BB9}" type="presOf" srcId="{D8A24834-0624-492B-8ACE-93A7FA85E7F7}" destId="{80FDCDBC-72C4-40B3-AD43-C1C1EA2FBAF1}" srcOrd="0" destOrd="5" presId="urn:microsoft.com/office/officeart/2005/8/layout/list1"/>
    <dgm:cxn modelId="{963369F8-0437-408C-AA66-CB676B35323A}" type="presOf" srcId="{D4613BA8-9F08-4453-A5FF-F22BF495F29E}" destId="{398824E6-B3C5-401D-89A1-18C2D526EE4A}" srcOrd="1" destOrd="0" presId="urn:microsoft.com/office/officeart/2005/8/layout/list1"/>
    <dgm:cxn modelId="{E8EC33EB-4A85-4EB4-86CC-484BBAB0DC04}" srcId="{31C75227-D4B2-4E41-B37A-D91B292EE222}" destId="{DBDB6EF6-6AF7-499F-B19A-ACADDED49FDF}" srcOrd="2" destOrd="0" parTransId="{6EFC49B9-7B8D-4014-A8E8-123BB2FB5AC3}" sibTransId="{BAD67C07-4466-4C86-BF9E-D6DED46049B1}"/>
    <dgm:cxn modelId="{591F0FA5-E898-4BC0-876F-997C6D370DFD}" type="presOf" srcId="{CD959DDB-5EB7-489D-A76C-A2FA0691CDA4}" destId="{80FDCDBC-72C4-40B3-AD43-C1C1EA2FBAF1}" srcOrd="0" destOrd="0" presId="urn:microsoft.com/office/officeart/2005/8/layout/list1"/>
    <dgm:cxn modelId="{D268B5B7-3A7E-4DAD-AA62-76CA8EEB266A}" srcId="{D4613BA8-9F08-4453-A5FF-F22BF495F29E}" destId="{31C75227-D4B2-4E41-B37A-D91B292EE222}" srcOrd="1" destOrd="0" parTransId="{118DFE62-924F-4215-AF54-F09636C52A5E}" sibTransId="{271A7F2B-65DF-401D-8285-CDF644DEDB4D}"/>
    <dgm:cxn modelId="{387E44B6-37D2-4845-B07B-3E8B9EE7C2F8}" srcId="{CD959DDB-5EB7-489D-A76C-A2FA0691CDA4}" destId="{72460473-F753-4A40-8FE0-86B54ACE8A91}" srcOrd="0" destOrd="0" parTransId="{46E4CAEF-3BA2-4D10-AC57-E1507A6F66F9}" sibTransId="{A6643F9A-2E4F-45BD-8585-D72E5071635C}"/>
    <dgm:cxn modelId="{0CB7330E-8C6C-4427-A7D0-20A4AC7C3A9B}" srcId="{31C75227-D4B2-4E41-B37A-D91B292EE222}" destId="{CF27C078-631F-4876-B6ED-F7EA7217E8F9}" srcOrd="3" destOrd="0" parTransId="{10B397A9-07C2-475E-8DFF-9DB743041FCC}" sibTransId="{876AAD45-FE0D-413E-A1EF-1E3DAAA82512}"/>
    <dgm:cxn modelId="{8E1F6B31-3C96-41B9-AA3A-74DBCD36708F}" type="presParOf" srcId="{8C79F2C7-0D6F-444F-9CD8-AFED3CBC236D}" destId="{0598259D-013F-422B-8F37-F539606B2189}" srcOrd="0" destOrd="0" presId="urn:microsoft.com/office/officeart/2005/8/layout/list1"/>
    <dgm:cxn modelId="{26E6846C-4C9B-4F11-9ADE-E2215F37CCD8}" type="presParOf" srcId="{0598259D-013F-422B-8F37-F539606B2189}" destId="{2793E272-81A3-4172-B0FD-5D8821834929}" srcOrd="0" destOrd="0" presId="urn:microsoft.com/office/officeart/2005/8/layout/list1"/>
    <dgm:cxn modelId="{CEDCE95D-AD6D-4F1B-BE01-774E7E32093F}" type="presParOf" srcId="{0598259D-013F-422B-8F37-F539606B2189}" destId="{398824E6-B3C5-401D-89A1-18C2D526EE4A}" srcOrd="1" destOrd="0" presId="urn:microsoft.com/office/officeart/2005/8/layout/list1"/>
    <dgm:cxn modelId="{8CC99963-6172-461F-9013-B40B59B0F2E5}" type="presParOf" srcId="{8C79F2C7-0D6F-444F-9CD8-AFED3CBC236D}" destId="{71D98CD0-F01F-4D0B-9EB4-80A83BBFB7DC}" srcOrd="1" destOrd="0" presId="urn:microsoft.com/office/officeart/2005/8/layout/list1"/>
    <dgm:cxn modelId="{9C7F8BC7-0800-4FA7-B092-CBED6B13A286}" type="presParOf" srcId="{8C79F2C7-0D6F-444F-9CD8-AFED3CBC236D}" destId="{80FDCDBC-72C4-40B3-AD43-C1C1EA2FBAF1}"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8C0C936-86F3-4A4A-94CA-F24BE657E6E2}" type="doc">
      <dgm:prSet loTypeId="urn:microsoft.com/office/officeart/2005/8/layout/list1" loCatId="list" qsTypeId="urn:microsoft.com/office/officeart/2005/8/quickstyle/simple4" qsCatId="simple" csTypeId="urn:microsoft.com/office/officeart/2005/8/colors/accent1_2" csCatId="accent1" phldr="1"/>
      <dgm:spPr/>
      <dgm:t>
        <a:bodyPr/>
        <a:lstStyle/>
        <a:p>
          <a:endParaRPr lang="en-US"/>
        </a:p>
      </dgm:t>
    </dgm:pt>
    <dgm:pt modelId="{57A75FF2-0224-4F6F-9B47-9C5D7C23BE0E}">
      <dgm:prSet custT="1"/>
      <dgm:spPr/>
      <dgm:t>
        <a:bodyPr/>
        <a:lstStyle/>
        <a:p>
          <a:pPr rtl="0"/>
          <a:r>
            <a:rPr lang="en-IN" sz="2800" dirty="0">
              <a:latin typeface="+mj-lt"/>
              <a:cs typeface="Times New Roman" panose="02020603050405020304" pitchFamily="18" charset="0"/>
            </a:rPr>
            <a:t>Multi programming with variable/dynamic partition</a:t>
          </a:r>
          <a:endParaRPr lang="en-US" sz="2800" dirty="0">
            <a:latin typeface="+mj-lt"/>
            <a:cs typeface="Times New Roman" panose="02020603050405020304" pitchFamily="18" charset="0"/>
          </a:endParaRPr>
        </a:p>
      </dgm:t>
    </dgm:pt>
    <dgm:pt modelId="{B11EB773-0AE2-45C3-811F-EED58E9525A5}" type="parTrans" cxnId="{8CCA0209-A0CD-4BBC-9D0C-DCEFC1AA4C52}">
      <dgm:prSet/>
      <dgm:spPr/>
      <dgm:t>
        <a:bodyPr/>
        <a:lstStyle/>
        <a:p>
          <a:endParaRPr lang="en-US"/>
        </a:p>
      </dgm:t>
    </dgm:pt>
    <dgm:pt modelId="{27363D35-F6E1-4EA0-9EB6-EFFA0E7FDC9A}" type="sibTrans" cxnId="{8CCA0209-A0CD-4BBC-9D0C-DCEFC1AA4C52}">
      <dgm:prSet/>
      <dgm:spPr/>
      <dgm:t>
        <a:bodyPr/>
        <a:lstStyle/>
        <a:p>
          <a:endParaRPr lang="en-US"/>
        </a:p>
      </dgm:t>
    </dgm:pt>
    <dgm:pt modelId="{1EF9D083-2F0A-4DEF-A2EB-5E63D138BF19}">
      <dgm:prSet custT="1"/>
      <dgm:spPr/>
      <dgm:t>
        <a:bodyPr/>
        <a:lstStyle/>
        <a:p>
          <a:pPr algn="just" rtl="0"/>
          <a:r>
            <a:rPr lang="en-IN" sz="2400" dirty="0">
              <a:latin typeface="+mj-lt"/>
              <a:cs typeface="Times New Roman" panose="02020603050405020304" pitchFamily="18" charset="0"/>
            </a:rPr>
            <a:t>Here memory </a:t>
          </a:r>
          <a:r>
            <a:rPr lang="en-IN" sz="2400" b="1" dirty="0">
              <a:latin typeface="+mj-lt"/>
              <a:cs typeface="Times New Roman" panose="02020603050405020304" pitchFamily="18" charset="0"/>
            </a:rPr>
            <a:t>is not divided into fixed partition</a:t>
          </a:r>
          <a:r>
            <a:rPr lang="en-IN" sz="2400" dirty="0">
              <a:latin typeface="+mj-lt"/>
              <a:cs typeface="Times New Roman" panose="02020603050405020304" pitchFamily="18" charset="0"/>
            </a:rPr>
            <a:t>, also the number of partition is not fixed. </a:t>
          </a:r>
          <a:endParaRPr lang="en-US" sz="2400" dirty="0">
            <a:latin typeface="+mj-lt"/>
            <a:cs typeface="Times New Roman" panose="02020603050405020304" pitchFamily="18" charset="0"/>
          </a:endParaRPr>
        </a:p>
      </dgm:t>
    </dgm:pt>
    <dgm:pt modelId="{4CA222D9-12DD-433C-AE92-4CCE23EF7944}" type="parTrans" cxnId="{B76D91AC-BD30-4B52-A7AA-C2E7495919D4}">
      <dgm:prSet/>
      <dgm:spPr/>
      <dgm:t>
        <a:bodyPr/>
        <a:lstStyle/>
        <a:p>
          <a:endParaRPr lang="en-US"/>
        </a:p>
      </dgm:t>
    </dgm:pt>
    <dgm:pt modelId="{8241CBCD-4AC7-4344-815E-D6D791302C81}" type="sibTrans" cxnId="{B76D91AC-BD30-4B52-A7AA-C2E7495919D4}">
      <dgm:prSet/>
      <dgm:spPr/>
      <dgm:t>
        <a:bodyPr/>
        <a:lstStyle/>
        <a:p>
          <a:endParaRPr lang="en-US"/>
        </a:p>
      </dgm:t>
    </dgm:pt>
    <dgm:pt modelId="{0E04002C-6823-4D17-9FD1-CE1CB20A3D40}">
      <dgm:prSet custT="1"/>
      <dgm:spPr/>
      <dgm:t>
        <a:bodyPr/>
        <a:lstStyle/>
        <a:p>
          <a:pPr algn="just" rtl="0"/>
          <a:r>
            <a:rPr lang="en-IN" sz="2400" dirty="0">
              <a:latin typeface="+mj-lt"/>
              <a:cs typeface="Times New Roman" panose="02020603050405020304" pitchFamily="18" charset="0"/>
            </a:rPr>
            <a:t>Only required memory  is allocated to process at runtime.</a:t>
          </a:r>
          <a:endParaRPr lang="en-US" sz="2400" dirty="0">
            <a:latin typeface="+mj-lt"/>
            <a:cs typeface="Times New Roman" panose="02020603050405020304" pitchFamily="18" charset="0"/>
          </a:endParaRPr>
        </a:p>
      </dgm:t>
    </dgm:pt>
    <dgm:pt modelId="{CFC670B0-2ECE-4CDE-8F81-D458A8050120}" type="parTrans" cxnId="{1D9BEA33-8EF8-4D40-8057-BF8B1017CF94}">
      <dgm:prSet/>
      <dgm:spPr/>
      <dgm:t>
        <a:bodyPr/>
        <a:lstStyle/>
        <a:p>
          <a:endParaRPr lang="en-US"/>
        </a:p>
      </dgm:t>
    </dgm:pt>
    <dgm:pt modelId="{C69F04DF-2EF5-4DE6-88CA-04301C84DEDE}" type="sibTrans" cxnId="{1D9BEA33-8EF8-4D40-8057-BF8B1017CF94}">
      <dgm:prSet/>
      <dgm:spPr/>
      <dgm:t>
        <a:bodyPr/>
        <a:lstStyle/>
        <a:p>
          <a:endParaRPr lang="en-US"/>
        </a:p>
      </dgm:t>
    </dgm:pt>
    <dgm:pt modelId="{A0D92824-8105-49A9-93C8-E424EDF431DF}">
      <dgm:prSet custT="1"/>
      <dgm:spPr/>
      <dgm:t>
        <a:bodyPr/>
        <a:lstStyle/>
        <a:p>
          <a:pPr algn="just" rtl="0"/>
          <a:r>
            <a:rPr lang="en-IN" sz="2400" dirty="0">
              <a:latin typeface="+mj-lt"/>
              <a:cs typeface="Times New Roman" panose="02020603050405020304" pitchFamily="18" charset="0"/>
            </a:rPr>
            <a:t>Whenever any process enter in a system, a chunk of memory big enough to fit the process is found and allocated. And the remaining unoccupied space is treated as another free partition.</a:t>
          </a:r>
          <a:endParaRPr lang="en-US" sz="2400" dirty="0">
            <a:latin typeface="+mj-lt"/>
            <a:cs typeface="Times New Roman" panose="02020603050405020304" pitchFamily="18" charset="0"/>
          </a:endParaRPr>
        </a:p>
      </dgm:t>
    </dgm:pt>
    <dgm:pt modelId="{3DF06728-8EA1-46E3-AB56-CAB375AD514D}" type="parTrans" cxnId="{8CA1736C-1737-4DB5-A256-24EDE5FA76DD}">
      <dgm:prSet/>
      <dgm:spPr/>
      <dgm:t>
        <a:bodyPr/>
        <a:lstStyle/>
        <a:p>
          <a:endParaRPr lang="en-US"/>
        </a:p>
      </dgm:t>
    </dgm:pt>
    <dgm:pt modelId="{1A6E88D4-4F25-434B-A0EC-7E041A1B8018}" type="sibTrans" cxnId="{8CA1736C-1737-4DB5-A256-24EDE5FA76DD}">
      <dgm:prSet/>
      <dgm:spPr/>
      <dgm:t>
        <a:bodyPr/>
        <a:lstStyle/>
        <a:p>
          <a:endParaRPr lang="en-US"/>
        </a:p>
      </dgm:t>
    </dgm:pt>
    <dgm:pt modelId="{F8CD4702-F8D1-4FDF-84E4-A048E32B775D}">
      <dgm:prSet custT="1"/>
      <dgm:spPr/>
      <dgm:t>
        <a:bodyPr/>
        <a:lstStyle/>
        <a:p>
          <a:pPr algn="just" rtl="0"/>
          <a:r>
            <a:rPr lang="en-IN" sz="2400" dirty="0">
              <a:latin typeface="+mj-lt"/>
              <a:cs typeface="Times New Roman" panose="02020603050405020304" pitchFamily="18" charset="0"/>
            </a:rPr>
            <a:t>When process get terminated it releases the space occupied and it that free partition is contiguous to another free partition then that both free partition can be merge.</a:t>
          </a:r>
          <a:endParaRPr lang="en-US" sz="2400" dirty="0">
            <a:latin typeface="+mj-lt"/>
            <a:cs typeface="Times New Roman" panose="02020603050405020304" pitchFamily="18" charset="0"/>
          </a:endParaRPr>
        </a:p>
      </dgm:t>
    </dgm:pt>
    <dgm:pt modelId="{72659D64-75BD-4F9F-8D5A-3EB10FE71ADC}" type="parTrans" cxnId="{5B3A11EC-D344-459E-9132-A27819472FDC}">
      <dgm:prSet/>
      <dgm:spPr/>
      <dgm:t>
        <a:bodyPr/>
        <a:lstStyle/>
        <a:p>
          <a:endParaRPr lang="en-US"/>
        </a:p>
      </dgm:t>
    </dgm:pt>
    <dgm:pt modelId="{3F17C812-275A-4DF6-83B8-B74014D7E294}" type="sibTrans" cxnId="{5B3A11EC-D344-459E-9132-A27819472FDC}">
      <dgm:prSet/>
      <dgm:spPr/>
      <dgm:t>
        <a:bodyPr/>
        <a:lstStyle/>
        <a:p>
          <a:endParaRPr lang="en-US"/>
        </a:p>
      </dgm:t>
    </dgm:pt>
    <dgm:pt modelId="{73B0AA02-F56D-4858-9CFC-D52F02295C9B}" type="pres">
      <dgm:prSet presAssocID="{38C0C936-86F3-4A4A-94CA-F24BE657E6E2}" presName="linear" presStyleCnt="0">
        <dgm:presLayoutVars>
          <dgm:dir/>
          <dgm:animLvl val="lvl"/>
          <dgm:resizeHandles val="exact"/>
        </dgm:presLayoutVars>
      </dgm:prSet>
      <dgm:spPr/>
      <dgm:t>
        <a:bodyPr/>
        <a:lstStyle/>
        <a:p>
          <a:endParaRPr lang="en-US"/>
        </a:p>
      </dgm:t>
    </dgm:pt>
    <dgm:pt modelId="{CAC51A05-36D2-4009-889E-3DAC7F7164F7}" type="pres">
      <dgm:prSet presAssocID="{57A75FF2-0224-4F6F-9B47-9C5D7C23BE0E}" presName="parentLin" presStyleCnt="0"/>
      <dgm:spPr/>
    </dgm:pt>
    <dgm:pt modelId="{BD665096-C64E-434D-865B-53BAF040E094}" type="pres">
      <dgm:prSet presAssocID="{57A75FF2-0224-4F6F-9B47-9C5D7C23BE0E}" presName="parentLeftMargin" presStyleLbl="node1" presStyleIdx="0" presStyleCnt="1"/>
      <dgm:spPr/>
      <dgm:t>
        <a:bodyPr/>
        <a:lstStyle/>
        <a:p>
          <a:endParaRPr lang="en-US"/>
        </a:p>
      </dgm:t>
    </dgm:pt>
    <dgm:pt modelId="{9760DE48-97D5-4E0D-B9F6-B0F817D14996}" type="pres">
      <dgm:prSet presAssocID="{57A75FF2-0224-4F6F-9B47-9C5D7C23BE0E}" presName="parentText" presStyleLbl="node1" presStyleIdx="0" presStyleCnt="1" custScaleX="124165" custScaleY="78442" custLinFactNeighborY="-1752">
        <dgm:presLayoutVars>
          <dgm:chMax val="0"/>
          <dgm:bulletEnabled val="1"/>
        </dgm:presLayoutVars>
      </dgm:prSet>
      <dgm:spPr/>
      <dgm:t>
        <a:bodyPr/>
        <a:lstStyle/>
        <a:p>
          <a:endParaRPr lang="en-US"/>
        </a:p>
      </dgm:t>
    </dgm:pt>
    <dgm:pt modelId="{4DC1260E-184B-4297-A6C5-7EEE6E4A3AA2}" type="pres">
      <dgm:prSet presAssocID="{57A75FF2-0224-4F6F-9B47-9C5D7C23BE0E}" presName="negativeSpace" presStyleCnt="0"/>
      <dgm:spPr/>
    </dgm:pt>
    <dgm:pt modelId="{424DBD1B-0D2F-426A-AA81-DE9614A40BDF}" type="pres">
      <dgm:prSet presAssocID="{57A75FF2-0224-4F6F-9B47-9C5D7C23BE0E}" presName="childText" presStyleLbl="conFgAcc1" presStyleIdx="0" presStyleCnt="1" custLinFactNeighborY="-3504">
        <dgm:presLayoutVars>
          <dgm:bulletEnabled val="1"/>
        </dgm:presLayoutVars>
      </dgm:prSet>
      <dgm:spPr/>
      <dgm:t>
        <a:bodyPr/>
        <a:lstStyle/>
        <a:p>
          <a:endParaRPr lang="en-US"/>
        </a:p>
      </dgm:t>
    </dgm:pt>
  </dgm:ptLst>
  <dgm:cxnLst>
    <dgm:cxn modelId="{5B3A11EC-D344-459E-9132-A27819472FDC}" srcId="{57A75FF2-0224-4F6F-9B47-9C5D7C23BE0E}" destId="{F8CD4702-F8D1-4FDF-84E4-A048E32B775D}" srcOrd="3" destOrd="0" parTransId="{72659D64-75BD-4F9F-8D5A-3EB10FE71ADC}" sibTransId="{3F17C812-275A-4DF6-83B8-B74014D7E294}"/>
    <dgm:cxn modelId="{8CCA0209-A0CD-4BBC-9D0C-DCEFC1AA4C52}" srcId="{38C0C936-86F3-4A4A-94CA-F24BE657E6E2}" destId="{57A75FF2-0224-4F6F-9B47-9C5D7C23BE0E}" srcOrd="0" destOrd="0" parTransId="{B11EB773-0AE2-45C3-811F-EED58E9525A5}" sibTransId="{27363D35-F6E1-4EA0-9EB6-EFFA0E7FDC9A}"/>
    <dgm:cxn modelId="{95EF3F20-8920-473D-9851-93E7DAEAF61C}" type="presOf" srcId="{F8CD4702-F8D1-4FDF-84E4-A048E32B775D}" destId="{424DBD1B-0D2F-426A-AA81-DE9614A40BDF}" srcOrd="0" destOrd="3" presId="urn:microsoft.com/office/officeart/2005/8/layout/list1"/>
    <dgm:cxn modelId="{8CA1736C-1737-4DB5-A256-24EDE5FA76DD}" srcId="{57A75FF2-0224-4F6F-9B47-9C5D7C23BE0E}" destId="{A0D92824-8105-49A9-93C8-E424EDF431DF}" srcOrd="2" destOrd="0" parTransId="{3DF06728-8EA1-46E3-AB56-CAB375AD514D}" sibTransId="{1A6E88D4-4F25-434B-A0EC-7E041A1B8018}"/>
    <dgm:cxn modelId="{434C8F03-A739-4E8E-87C3-88F4FF28CAC7}" type="presOf" srcId="{38C0C936-86F3-4A4A-94CA-F24BE657E6E2}" destId="{73B0AA02-F56D-4858-9CFC-D52F02295C9B}" srcOrd="0" destOrd="0" presId="urn:microsoft.com/office/officeart/2005/8/layout/list1"/>
    <dgm:cxn modelId="{1D9BEA33-8EF8-4D40-8057-BF8B1017CF94}" srcId="{57A75FF2-0224-4F6F-9B47-9C5D7C23BE0E}" destId="{0E04002C-6823-4D17-9FD1-CE1CB20A3D40}" srcOrd="1" destOrd="0" parTransId="{CFC670B0-2ECE-4CDE-8F81-D458A8050120}" sibTransId="{C69F04DF-2EF5-4DE6-88CA-04301C84DEDE}"/>
    <dgm:cxn modelId="{41B5D877-C3F4-4A2E-A886-E11D484D4F9A}" type="presOf" srcId="{A0D92824-8105-49A9-93C8-E424EDF431DF}" destId="{424DBD1B-0D2F-426A-AA81-DE9614A40BDF}" srcOrd="0" destOrd="2" presId="urn:microsoft.com/office/officeart/2005/8/layout/list1"/>
    <dgm:cxn modelId="{0660FC8B-CE7B-429C-8F6C-6DDB3140EA0A}" type="presOf" srcId="{57A75FF2-0224-4F6F-9B47-9C5D7C23BE0E}" destId="{9760DE48-97D5-4E0D-B9F6-B0F817D14996}" srcOrd="1" destOrd="0" presId="urn:microsoft.com/office/officeart/2005/8/layout/list1"/>
    <dgm:cxn modelId="{636AA19D-1550-4C0D-8D31-510CEE638A06}" type="presOf" srcId="{0E04002C-6823-4D17-9FD1-CE1CB20A3D40}" destId="{424DBD1B-0D2F-426A-AA81-DE9614A40BDF}" srcOrd="0" destOrd="1" presId="urn:microsoft.com/office/officeart/2005/8/layout/list1"/>
    <dgm:cxn modelId="{734319D6-6449-46E6-B79E-26DDD5A0A82E}" type="presOf" srcId="{1EF9D083-2F0A-4DEF-A2EB-5E63D138BF19}" destId="{424DBD1B-0D2F-426A-AA81-DE9614A40BDF}" srcOrd="0" destOrd="0" presId="urn:microsoft.com/office/officeart/2005/8/layout/list1"/>
    <dgm:cxn modelId="{B76D91AC-BD30-4B52-A7AA-C2E7495919D4}" srcId="{57A75FF2-0224-4F6F-9B47-9C5D7C23BE0E}" destId="{1EF9D083-2F0A-4DEF-A2EB-5E63D138BF19}" srcOrd="0" destOrd="0" parTransId="{4CA222D9-12DD-433C-AE92-4CCE23EF7944}" sibTransId="{8241CBCD-4AC7-4344-815E-D6D791302C81}"/>
    <dgm:cxn modelId="{E43BECD9-48AC-4A4C-A1A1-9F42FE9CA6B6}" type="presOf" srcId="{57A75FF2-0224-4F6F-9B47-9C5D7C23BE0E}" destId="{BD665096-C64E-434D-865B-53BAF040E094}" srcOrd="0" destOrd="0" presId="urn:microsoft.com/office/officeart/2005/8/layout/list1"/>
    <dgm:cxn modelId="{5F890891-D569-4267-91B1-2BB45CCCDD3D}" type="presParOf" srcId="{73B0AA02-F56D-4858-9CFC-D52F02295C9B}" destId="{CAC51A05-36D2-4009-889E-3DAC7F7164F7}" srcOrd="0" destOrd="0" presId="urn:microsoft.com/office/officeart/2005/8/layout/list1"/>
    <dgm:cxn modelId="{94EC014B-A12D-4278-B27A-6AF9431E19A4}" type="presParOf" srcId="{CAC51A05-36D2-4009-889E-3DAC7F7164F7}" destId="{BD665096-C64E-434D-865B-53BAF040E094}" srcOrd="0" destOrd="0" presId="urn:microsoft.com/office/officeart/2005/8/layout/list1"/>
    <dgm:cxn modelId="{B76516A4-E7E6-4DED-815E-7E682E8FD915}" type="presParOf" srcId="{CAC51A05-36D2-4009-889E-3DAC7F7164F7}" destId="{9760DE48-97D5-4E0D-B9F6-B0F817D14996}" srcOrd="1" destOrd="0" presId="urn:microsoft.com/office/officeart/2005/8/layout/list1"/>
    <dgm:cxn modelId="{F6FFF9FB-EC42-42C0-96E2-EE958477414A}" type="presParOf" srcId="{73B0AA02-F56D-4858-9CFC-D52F02295C9B}" destId="{4DC1260E-184B-4297-A6C5-7EEE6E4A3AA2}" srcOrd="1" destOrd="0" presId="urn:microsoft.com/office/officeart/2005/8/layout/list1"/>
    <dgm:cxn modelId="{5692F3DA-0969-4026-9E96-0897FA7A45F8}" type="presParOf" srcId="{73B0AA02-F56D-4858-9CFC-D52F02295C9B}" destId="{424DBD1B-0D2F-426A-AA81-DE9614A40BDF}"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E1A65B-C205-46A8-89FA-F3A2832A7D7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5160A54-15B8-452D-A8D4-90B76F867541}">
      <dgm:prSet custT="1"/>
      <dgm:spPr/>
      <dgm:t>
        <a:bodyPr/>
        <a:lstStyle/>
        <a:p>
          <a:pPr rtl="0"/>
          <a:r>
            <a:rPr lang="en-IN" sz="2800" dirty="0">
              <a:latin typeface="+mj-lt"/>
              <a:cs typeface="Times New Roman" panose="02020603050405020304" pitchFamily="18" charset="0"/>
            </a:rPr>
            <a:t>Multi programming with variable/dynamic partition:</a:t>
          </a:r>
          <a:endParaRPr lang="en-US" sz="2800" dirty="0">
            <a:latin typeface="+mj-lt"/>
            <a:cs typeface="Times New Roman" panose="02020603050405020304" pitchFamily="18" charset="0"/>
          </a:endParaRPr>
        </a:p>
      </dgm:t>
    </dgm:pt>
    <dgm:pt modelId="{35A907A1-AE23-49C4-B5DE-6FA12AA2A2FE}" type="parTrans" cxnId="{4417BBFC-F59F-4F42-BB58-B36E6ACAAEDA}">
      <dgm:prSet/>
      <dgm:spPr/>
      <dgm:t>
        <a:bodyPr/>
        <a:lstStyle/>
        <a:p>
          <a:endParaRPr lang="en-US"/>
        </a:p>
      </dgm:t>
    </dgm:pt>
    <dgm:pt modelId="{A1E1D3E0-CEE3-4AFC-BDDF-C710E3299234}" type="sibTrans" cxnId="{4417BBFC-F59F-4F42-BB58-B36E6ACAAEDA}">
      <dgm:prSet/>
      <dgm:spPr/>
      <dgm:t>
        <a:bodyPr/>
        <a:lstStyle/>
        <a:p>
          <a:endParaRPr lang="en-US"/>
        </a:p>
      </dgm:t>
    </dgm:pt>
    <dgm:pt modelId="{19C8E415-383F-4B56-A74D-6C8AD8C1B0FD}">
      <dgm:prSet/>
      <dgm:spPr/>
      <dgm:t>
        <a:bodyPr/>
        <a:lstStyle/>
        <a:p>
          <a:pPr rtl="0"/>
          <a:r>
            <a:rPr lang="en-IN" b="1" i="0" dirty="0">
              <a:solidFill>
                <a:srgbClr val="0070C0"/>
              </a:solidFill>
              <a:latin typeface="+mj-lt"/>
              <a:cs typeface="Times New Roman" panose="02020603050405020304" pitchFamily="18" charset="0"/>
            </a:rPr>
            <a:t>Advantage:</a:t>
          </a:r>
          <a:endParaRPr lang="en-US" b="1" i="0" dirty="0">
            <a:solidFill>
              <a:srgbClr val="0070C0"/>
            </a:solidFill>
            <a:latin typeface="+mj-lt"/>
            <a:cs typeface="Times New Roman" panose="02020603050405020304" pitchFamily="18" charset="0"/>
          </a:endParaRPr>
        </a:p>
      </dgm:t>
    </dgm:pt>
    <dgm:pt modelId="{AE44A546-A30A-4158-84B2-D9B9A976993E}" type="parTrans" cxnId="{143FCBE0-4505-467B-9E3D-700D9512527A}">
      <dgm:prSet/>
      <dgm:spPr/>
      <dgm:t>
        <a:bodyPr/>
        <a:lstStyle/>
        <a:p>
          <a:endParaRPr lang="en-US"/>
        </a:p>
      </dgm:t>
    </dgm:pt>
    <dgm:pt modelId="{B63A335C-9B90-469F-8A4B-01E8A2385B1F}" type="sibTrans" cxnId="{143FCBE0-4505-467B-9E3D-700D9512527A}">
      <dgm:prSet/>
      <dgm:spPr/>
      <dgm:t>
        <a:bodyPr/>
        <a:lstStyle/>
        <a:p>
          <a:endParaRPr lang="en-US"/>
        </a:p>
      </dgm:t>
    </dgm:pt>
    <dgm:pt modelId="{746D0EE5-76F9-41C6-824E-EBA89F1ECD11}">
      <dgm:prSet/>
      <dgm:spPr/>
      <dgm:t>
        <a:bodyPr/>
        <a:lstStyle/>
        <a:p>
          <a:pPr rtl="0"/>
          <a:r>
            <a:rPr lang="en-IN" i="0" dirty="0">
              <a:latin typeface="+mj-lt"/>
              <a:cs typeface="Times New Roman" panose="02020603050405020304" pitchFamily="18" charset="0"/>
            </a:rPr>
            <a:t>No internal fragmentation.</a:t>
          </a:r>
          <a:endParaRPr lang="en-US" i="0" dirty="0">
            <a:latin typeface="+mj-lt"/>
            <a:cs typeface="Times New Roman" panose="02020603050405020304" pitchFamily="18" charset="0"/>
          </a:endParaRPr>
        </a:p>
      </dgm:t>
    </dgm:pt>
    <dgm:pt modelId="{0370ACB0-FDAE-4655-A1A3-14498659A5B4}" type="parTrans" cxnId="{A48E9917-B7EE-47B5-BF05-8F27231CF729}">
      <dgm:prSet/>
      <dgm:spPr/>
      <dgm:t>
        <a:bodyPr/>
        <a:lstStyle/>
        <a:p>
          <a:endParaRPr lang="en-US"/>
        </a:p>
      </dgm:t>
    </dgm:pt>
    <dgm:pt modelId="{A095FD88-B2C7-4BA3-BB32-DA3756EF45E4}" type="sibTrans" cxnId="{A48E9917-B7EE-47B5-BF05-8F27231CF729}">
      <dgm:prSet/>
      <dgm:spPr/>
      <dgm:t>
        <a:bodyPr/>
        <a:lstStyle/>
        <a:p>
          <a:endParaRPr lang="en-US"/>
        </a:p>
      </dgm:t>
    </dgm:pt>
    <dgm:pt modelId="{53BD9352-5467-4ED4-A74C-4AEA713547FF}">
      <dgm:prSet/>
      <dgm:spPr/>
      <dgm:t>
        <a:bodyPr/>
        <a:lstStyle/>
        <a:p>
          <a:pPr rtl="0"/>
          <a:r>
            <a:rPr lang="en-US" i="0" dirty="0">
              <a:latin typeface="+mj-lt"/>
              <a:cs typeface="Times New Roman" panose="02020603050405020304" pitchFamily="18" charset="0"/>
            </a:rPr>
            <a:t>No limitation on number of processes.</a:t>
          </a:r>
        </a:p>
      </dgm:t>
    </dgm:pt>
    <dgm:pt modelId="{318E3C10-B112-4E9F-8898-3736B8E09072}" type="parTrans" cxnId="{CFDE96F5-3775-4BF1-85BE-B942F613AE44}">
      <dgm:prSet/>
      <dgm:spPr/>
      <dgm:t>
        <a:bodyPr/>
        <a:lstStyle/>
        <a:p>
          <a:endParaRPr lang="en-US"/>
        </a:p>
      </dgm:t>
    </dgm:pt>
    <dgm:pt modelId="{084418AF-7067-45BC-9D8C-36BD5A67F518}" type="sibTrans" cxnId="{CFDE96F5-3775-4BF1-85BE-B942F613AE44}">
      <dgm:prSet/>
      <dgm:spPr/>
      <dgm:t>
        <a:bodyPr/>
        <a:lstStyle/>
        <a:p>
          <a:endParaRPr lang="en-US"/>
        </a:p>
      </dgm:t>
    </dgm:pt>
    <dgm:pt modelId="{9C2F9F3D-D7CC-4872-91D6-5594BC9DB31F}">
      <dgm:prSet/>
      <dgm:spPr/>
      <dgm:t>
        <a:bodyPr/>
        <a:lstStyle/>
        <a:p>
          <a:pPr rtl="0"/>
          <a:r>
            <a:rPr lang="en-IN" b="1" i="0" dirty="0">
              <a:solidFill>
                <a:srgbClr val="0070C0"/>
              </a:solidFill>
              <a:latin typeface="+mj-lt"/>
              <a:cs typeface="Times New Roman" panose="02020603050405020304" pitchFamily="18" charset="0"/>
            </a:rPr>
            <a:t>Disadvantage:</a:t>
          </a:r>
          <a:endParaRPr lang="en-US" b="1" i="0" dirty="0">
            <a:solidFill>
              <a:srgbClr val="0070C0"/>
            </a:solidFill>
            <a:latin typeface="+mj-lt"/>
            <a:cs typeface="Times New Roman" panose="02020603050405020304" pitchFamily="18" charset="0"/>
          </a:endParaRPr>
        </a:p>
      </dgm:t>
    </dgm:pt>
    <dgm:pt modelId="{D981D147-4B35-4E59-894C-A7257F6C39E7}" type="parTrans" cxnId="{55AFD784-36B4-40CA-A959-F4212321FEEE}">
      <dgm:prSet/>
      <dgm:spPr/>
      <dgm:t>
        <a:bodyPr/>
        <a:lstStyle/>
        <a:p>
          <a:endParaRPr lang="en-US"/>
        </a:p>
      </dgm:t>
    </dgm:pt>
    <dgm:pt modelId="{418B7C7B-7AB0-4406-A95A-BED5FD8675A6}" type="sibTrans" cxnId="{55AFD784-36B4-40CA-A959-F4212321FEEE}">
      <dgm:prSet/>
      <dgm:spPr/>
      <dgm:t>
        <a:bodyPr/>
        <a:lstStyle/>
        <a:p>
          <a:endParaRPr lang="en-US"/>
        </a:p>
      </dgm:t>
    </dgm:pt>
    <dgm:pt modelId="{5A9F956E-ED6C-4D83-9DBF-39855FAE407A}">
      <dgm:prSet/>
      <dgm:spPr/>
      <dgm:t>
        <a:bodyPr/>
        <a:lstStyle/>
        <a:p>
          <a:pPr rtl="0"/>
          <a:r>
            <a:rPr lang="en-IN" i="0" dirty="0">
              <a:latin typeface="+mj-lt"/>
              <a:cs typeface="Times New Roman" panose="02020603050405020304" pitchFamily="18" charset="0"/>
            </a:rPr>
            <a:t>Memory is allocated when process enters into system, and deallocated when terminates. This operation may leads to small holes in the memory.</a:t>
          </a:r>
          <a:endParaRPr lang="en-US" i="0" dirty="0">
            <a:latin typeface="+mj-lt"/>
            <a:cs typeface="Times New Roman" panose="02020603050405020304" pitchFamily="18" charset="0"/>
          </a:endParaRPr>
        </a:p>
      </dgm:t>
    </dgm:pt>
    <dgm:pt modelId="{D2694A0D-FE6D-4921-A394-55CFE19A9BC6}" type="parTrans" cxnId="{6D7C5A6F-C1A5-47A1-A575-0737E3A00917}">
      <dgm:prSet/>
      <dgm:spPr/>
      <dgm:t>
        <a:bodyPr/>
        <a:lstStyle/>
        <a:p>
          <a:endParaRPr lang="en-US"/>
        </a:p>
      </dgm:t>
    </dgm:pt>
    <dgm:pt modelId="{84BB7C99-F7FB-4AA2-9F0E-998EC1E56EC7}" type="sibTrans" cxnId="{6D7C5A6F-C1A5-47A1-A575-0737E3A00917}">
      <dgm:prSet/>
      <dgm:spPr/>
      <dgm:t>
        <a:bodyPr/>
        <a:lstStyle/>
        <a:p>
          <a:endParaRPr lang="en-US"/>
        </a:p>
      </dgm:t>
    </dgm:pt>
    <dgm:pt modelId="{28EE469C-6CD3-493C-B107-94C09B61B478}">
      <dgm:prSet/>
      <dgm:spPr/>
      <dgm:t>
        <a:bodyPr/>
        <a:lstStyle/>
        <a:p>
          <a:pPr rtl="0"/>
          <a:r>
            <a:rPr lang="en-IN" i="0">
              <a:latin typeface="+mj-lt"/>
              <a:cs typeface="Times New Roman" panose="02020603050405020304" pitchFamily="18" charset="0"/>
            </a:rPr>
            <a:t>This holes will be so small that no process can be loaded in it..</a:t>
          </a:r>
          <a:endParaRPr lang="en-US" i="0">
            <a:latin typeface="+mj-lt"/>
            <a:cs typeface="Times New Roman" panose="02020603050405020304" pitchFamily="18" charset="0"/>
          </a:endParaRPr>
        </a:p>
      </dgm:t>
    </dgm:pt>
    <dgm:pt modelId="{A7C05EF9-56EF-4B57-B468-B28AD196680B}" type="parTrans" cxnId="{98428D92-510C-4214-8FB9-7DD60FFBE14F}">
      <dgm:prSet/>
      <dgm:spPr/>
      <dgm:t>
        <a:bodyPr/>
        <a:lstStyle/>
        <a:p>
          <a:endParaRPr lang="en-US"/>
        </a:p>
      </dgm:t>
    </dgm:pt>
    <dgm:pt modelId="{827D75C3-23C2-4828-918F-D0D690025757}" type="sibTrans" cxnId="{98428D92-510C-4214-8FB9-7DD60FFBE14F}">
      <dgm:prSet/>
      <dgm:spPr/>
      <dgm:t>
        <a:bodyPr/>
        <a:lstStyle/>
        <a:p>
          <a:endParaRPr lang="en-US"/>
        </a:p>
      </dgm:t>
    </dgm:pt>
    <dgm:pt modelId="{1AE55F04-0514-4A41-9820-A95F751A96A2}">
      <dgm:prSet/>
      <dgm:spPr/>
      <dgm:t>
        <a:bodyPr/>
        <a:lstStyle/>
        <a:p>
          <a:pPr rtl="0"/>
          <a:r>
            <a:rPr lang="en-IN" i="0" dirty="0">
              <a:latin typeface="+mj-lt"/>
              <a:cs typeface="Times New Roman" panose="02020603050405020304" pitchFamily="18" charset="0"/>
            </a:rPr>
            <a:t>But total size of all holes may be big enough to hold any process.</a:t>
          </a:r>
          <a:endParaRPr lang="en-US" i="0" dirty="0">
            <a:latin typeface="+mj-lt"/>
            <a:cs typeface="Times New Roman" panose="02020603050405020304" pitchFamily="18" charset="0"/>
          </a:endParaRPr>
        </a:p>
      </dgm:t>
    </dgm:pt>
    <dgm:pt modelId="{C456FB21-0C1F-410B-A9A2-D1E9B77C3B9E}" type="parTrans" cxnId="{E659DF7A-73DB-48E2-AC4D-4B00B5B38A8E}">
      <dgm:prSet/>
      <dgm:spPr/>
      <dgm:t>
        <a:bodyPr/>
        <a:lstStyle/>
        <a:p>
          <a:endParaRPr lang="en-US"/>
        </a:p>
      </dgm:t>
    </dgm:pt>
    <dgm:pt modelId="{7BC1D261-5C51-4919-8E2A-5F3CB6EB1265}" type="sibTrans" cxnId="{E659DF7A-73DB-48E2-AC4D-4B00B5B38A8E}">
      <dgm:prSet/>
      <dgm:spPr/>
      <dgm:t>
        <a:bodyPr/>
        <a:lstStyle/>
        <a:p>
          <a:endParaRPr lang="en-US"/>
        </a:p>
      </dgm:t>
    </dgm:pt>
    <dgm:pt modelId="{65AD5E34-5F7A-4994-9476-D135B41772E5}">
      <dgm:prSet/>
      <dgm:spPr/>
      <dgm:t>
        <a:bodyPr/>
        <a:lstStyle/>
        <a:p>
          <a:pPr rtl="0"/>
          <a:r>
            <a:rPr lang="en-IN" i="0" dirty="0">
              <a:latin typeface="+mj-lt"/>
              <a:cs typeface="Times New Roman" panose="02020603050405020304" pitchFamily="18" charset="0"/>
            </a:rPr>
            <a:t>Causes </a:t>
          </a:r>
          <a:r>
            <a:rPr lang="en-IN" b="1" i="0" dirty="0">
              <a:latin typeface="+mj-lt"/>
              <a:cs typeface="Times New Roman" panose="02020603050405020304" pitchFamily="18" charset="0"/>
            </a:rPr>
            <a:t>External fragmentation:</a:t>
          </a:r>
          <a:endParaRPr lang="en-US" b="1" i="0" dirty="0">
            <a:latin typeface="+mj-lt"/>
            <a:cs typeface="Times New Roman" panose="02020603050405020304" pitchFamily="18" charset="0"/>
          </a:endParaRPr>
        </a:p>
      </dgm:t>
    </dgm:pt>
    <dgm:pt modelId="{15BA656B-2917-44F3-A597-D5E5842151A5}" type="sibTrans" cxnId="{4F727918-AECC-4D4E-9FFF-CFAE9DC47711}">
      <dgm:prSet/>
      <dgm:spPr/>
      <dgm:t>
        <a:bodyPr/>
        <a:lstStyle/>
        <a:p>
          <a:endParaRPr lang="en-US"/>
        </a:p>
      </dgm:t>
    </dgm:pt>
    <dgm:pt modelId="{EF154FD9-7B37-4953-BCD8-64AB3E014520}" type="parTrans" cxnId="{4F727918-AECC-4D4E-9FFF-CFAE9DC47711}">
      <dgm:prSet/>
      <dgm:spPr/>
      <dgm:t>
        <a:bodyPr/>
        <a:lstStyle/>
        <a:p>
          <a:endParaRPr lang="en-US"/>
        </a:p>
      </dgm:t>
    </dgm:pt>
    <dgm:pt modelId="{0687AA8A-F227-4568-B2D9-99DE59BDCB06}">
      <dgm:prSet/>
      <dgm:spPr/>
      <dgm:t>
        <a:bodyPr/>
        <a:lstStyle/>
        <a:p>
          <a:pPr rtl="0"/>
          <a:r>
            <a:rPr lang="en-US" i="0" dirty="0">
              <a:latin typeface="+mj-lt"/>
              <a:cs typeface="Times New Roman" panose="02020603050405020304" pitchFamily="18" charset="0"/>
            </a:rPr>
            <a:t>No limitation on process size.</a:t>
          </a:r>
        </a:p>
      </dgm:t>
    </dgm:pt>
    <dgm:pt modelId="{DB5841C0-CE2D-4DC0-85E5-AEC3AD913263}" type="parTrans" cxnId="{761AA00E-0159-48A4-A6E3-B4D94548AA93}">
      <dgm:prSet/>
      <dgm:spPr/>
      <dgm:t>
        <a:bodyPr/>
        <a:lstStyle/>
        <a:p>
          <a:endParaRPr lang="en-US"/>
        </a:p>
      </dgm:t>
    </dgm:pt>
    <dgm:pt modelId="{BC341D8A-B987-4A92-A16C-9A65012B7AD0}" type="sibTrans" cxnId="{761AA00E-0159-48A4-A6E3-B4D94548AA93}">
      <dgm:prSet/>
      <dgm:spPr/>
      <dgm:t>
        <a:bodyPr/>
        <a:lstStyle/>
        <a:p>
          <a:endParaRPr lang="en-US"/>
        </a:p>
      </dgm:t>
    </dgm:pt>
    <dgm:pt modelId="{14CE646E-C2EC-4216-9F6A-F8522F139371}" type="pres">
      <dgm:prSet presAssocID="{DDE1A65B-C205-46A8-89FA-F3A2832A7D76}" presName="linear" presStyleCnt="0">
        <dgm:presLayoutVars>
          <dgm:dir/>
          <dgm:animLvl val="lvl"/>
          <dgm:resizeHandles val="exact"/>
        </dgm:presLayoutVars>
      </dgm:prSet>
      <dgm:spPr/>
      <dgm:t>
        <a:bodyPr/>
        <a:lstStyle/>
        <a:p>
          <a:endParaRPr lang="en-US"/>
        </a:p>
      </dgm:t>
    </dgm:pt>
    <dgm:pt modelId="{E8C2B8F3-B257-4BA5-AE9C-2A4C5FECC5E3}" type="pres">
      <dgm:prSet presAssocID="{A5160A54-15B8-452D-A8D4-90B76F867541}" presName="parentLin" presStyleCnt="0"/>
      <dgm:spPr/>
    </dgm:pt>
    <dgm:pt modelId="{44850CA0-498F-420A-99CF-DE64CF86AD1A}" type="pres">
      <dgm:prSet presAssocID="{A5160A54-15B8-452D-A8D4-90B76F867541}" presName="parentLeftMargin" presStyleLbl="node1" presStyleIdx="0" presStyleCnt="1"/>
      <dgm:spPr/>
      <dgm:t>
        <a:bodyPr/>
        <a:lstStyle/>
        <a:p>
          <a:endParaRPr lang="en-US"/>
        </a:p>
      </dgm:t>
    </dgm:pt>
    <dgm:pt modelId="{AE2752FD-5EC2-43FD-B0F4-32DDAF0F8B29}" type="pres">
      <dgm:prSet presAssocID="{A5160A54-15B8-452D-A8D4-90B76F867541}" presName="parentText" presStyleLbl="node1" presStyleIdx="0" presStyleCnt="1" custScaleX="134782" custScaleY="109708">
        <dgm:presLayoutVars>
          <dgm:chMax val="0"/>
          <dgm:bulletEnabled val="1"/>
        </dgm:presLayoutVars>
      </dgm:prSet>
      <dgm:spPr/>
      <dgm:t>
        <a:bodyPr/>
        <a:lstStyle/>
        <a:p>
          <a:endParaRPr lang="en-US"/>
        </a:p>
      </dgm:t>
    </dgm:pt>
    <dgm:pt modelId="{6EDDD553-30F5-4A50-8819-14AD4AE51696}" type="pres">
      <dgm:prSet presAssocID="{A5160A54-15B8-452D-A8D4-90B76F867541}" presName="negativeSpace" presStyleCnt="0"/>
      <dgm:spPr/>
    </dgm:pt>
    <dgm:pt modelId="{377FEBD9-FEDC-4B3E-B4B5-182754DBDEB7}" type="pres">
      <dgm:prSet presAssocID="{A5160A54-15B8-452D-A8D4-90B76F867541}" presName="childText" presStyleLbl="conFgAcc1" presStyleIdx="0" presStyleCnt="1">
        <dgm:presLayoutVars>
          <dgm:bulletEnabled val="1"/>
        </dgm:presLayoutVars>
      </dgm:prSet>
      <dgm:spPr/>
      <dgm:t>
        <a:bodyPr/>
        <a:lstStyle/>
        <a:p>
          <a:endParaRPr lang="en-US"/>
        </a:p>
      </dgm:t>
    </dgm:pt>
  </dgm:ptLst>
  <dgm:cxnLst>
    <dgm:cxn modelId="{58537E92-88A4-4D4C-B99E-7DE8743695EA}" type="presOf" srcId="{53BD9352-5467-4ED4-A74C-4AEA713547FF}" destId="{377FEBD9-FEDC-4B3E-B4B5-182754DBDEB7}" srcOrd="0" destOrd="2" presId="urn:microsoft.com/office/officeart/2005/8/layout/list1"/>
    <dgm:cxn modelId="{BA7704B2-B948-4F26-8D1A-D4CAEDA8691B}" type="presOf" srcId="{1AE55F04-0514-4A41-9820-A95F751A96A2}" destId="{377FEBD9-FEDC-4B3E-B4B5-182754DBDEB7}" srcOrd="0" destOrd="8" presId="urn:microsoft.com/office/officeart/2005/8/layout/list1"/>
    <dgm:cxn modelId="{2815E46F-DDA4-4883-AE95-1D632A6C070B}" type="presOf" srcId="{0687AA8A-F227-4568-B2D9-99DE59BDCB06}" destId="{377FEBD9-FEDC-4B3E-B4B5-182754DBDEB7}" srcOrd="0" destOrd="3" presId="urn:microsoft.com/office/officeart/2005/8/layout/list1"/>
    <dgm:cxn modelId="{EBCF1F02-55F4-4CED-B4B2-5983837E35D5}" type="presOf" srcId="{28EE469C-6CD3-493C-B107-94C09B61B478}" destId="{377FEBD9-FEDC-4B3E-B4B5-182754DBDEB7}" srcOrd="0" destOrd="7" presId="urn:microsoft.com/office/officeart/2005/8/layout/list1"/>
    <dgm:cxn modelId="{E659DF7A-73DB-48E2-AC4D-4B00B5B38A8E}" srcId="{65AD5E34-5F7A-4994-9476-D135B41772E5}" destId="{1AE55F04-0514-4A41-9820-A95F751A96A2}" srcOrd="2" destOrd="0" parTransId="{C456FB21-0C1F-410B-A9A2-D1E9B77C3B9E}" sibTransId="{7BC1D261-5C51-4919-8E2A-5F3CB6EB1265}"/>
    <dgm:cxn modelId="{A48E9917-B7EE-47B5-BF05-8F27231CF729}" srcId="{19C8E415-383F-4B56-A74D-6C8AD8C1B0FD}" destId="{746D0EE5-76F9-41C6-824E-EBA89F1ECD11}" srcOrd="0" destOrd="0" parTransId="{0370ACB0-FDAE-4655-A1A3-14498659A5B4}" sibTransId="{A095FD88-B2C7-4BA3-BB32-DA3756EF45E4}"/>
    <dgm:cxn modelId="{98428D92-510C-4214-8FB9-7DD60FFBE14F}" srcId="{65AD5E34-5F7A-4994-9476-D135B41772E5}" destId="{28EE469C-6CD3-493C-B107-94C09B61B478}" srcOrd="1" destOrd="0" parTransId="{A7C05EF9-56EF-4B57-B468-B28AD196680B}" sibTransId="{827D75C3-23C2-4828-918F-D0D690025757}"/>
    <dgm:cxn modelId="{6D650581-F6A4-4C7E-A1E3-D8030B6B4C6E}" type="presOf" srcId="{65AD5E34-5F7A-4994-9476-D135B41772E5}" destId="{377FEBD9-FEDC-4B3E-B4B5-182754DBDEB7}" srcOrd="0" destOrd="5" presId="urn:microsoft.com/office/officeart/2005/8/layout/list1"/>
    <dgm:cxn modelId="{9637177F-B203-47B6-ACDE-AB7F40BAC1F6}" type="presOf" srcId="{5A9F956E-ED6C-4D83-9DBF-39855FAE407A}" destId="{377FEBD9-FEDC-4B3E-B4B5-182754DBDEB7}" srcOrd="0" destOrd="6" presId="urn:microsoft.com/office/officeart/2005/8/layout/list1"/>
    <dgm:cxn modelId="{4417BBFC-F59F-4F42-BB58-B36E6ACAAEDA}" srcId="{DDE1A65B-C205-46A8-89FA-F3A2832A7D76}" destId="{A5160A54-15B8-452D-A8D4-90B76F867541}" srcOrd="0" destOrd="0" parTransId="{35A907A1-AE23-49C4-B5DE-6FA12AA2A2FE}" sibTransId="{A1E1D3E0-CEE3-4AFC-BDDF-C710E3299234}"/>
    <dgm:cxn modelId="{143FCBE0-4505-467B-9E3D-700D9512527A}" srcId="{A5160A54-15B8-452D-A8D4-90B76F867541}" destId="{19C8E415-383F-4B56-A74D-6C8AD8C1B0FD}" srcOrd="0" destOrd="0" parTransId="{AE44A546-A30A-4158-84B2-D9B9A976993E}" sibTransId="{B63A335C-9B90-469F-8A4B-01E8A2385B1F}"/>
    <dgm:cxn modelId="{8B3C1547-5BDE-4851-B431-9F964F18EE4D}" type="presOf" srcId="{A5160A54-15B8-452D-A8D4-90B76F867541}" destId="{AE2752FD-5EC2-43FD-B0F4-32DDAF0F8B29}" srcOrd="1" destOrd="0" presId="urn:microsoft.com/office/officeart/2005/8/layout/list1"/>
    <dgm:cxn modelId="{CF4A5168-B3B4-47BB-9553-54F855965A7D}" type="presOf" srcId="{DDE1A65B-C205-46A8-89FA-F3A2832A7D76}" destId="{14CE646E-C2EC-4216-9F6A-F8522F139371}" srcOrd="0" destOrd="0" presId="urn:microsoft.com/office/officeart/2005/8/layout/list1"/>
    <dgm:cxn modelId="{7F100DEE-A47D-4A19-BF5B-24C5FAC8147B}" type="presOf" srcId="{19C8E415-383F-4B56-A74D-6C8AD8C1B0FD}" destId="{377FEBD9-FEDC-4B3E-B4B5-182754DBDEB7}" srcOrd="0" destOrd="0" presId="urn:microsoft.com/office/officeart/2005/8/layout/list1"/>
    <dgm:cxn modelId="{6D7C5A6F-C1A5-47A1-A575-0737E3A00917}" srcId="{65AD5E34-5F7A-4994-9476-D135B41772E5}" destId="{5A9F956E-ED6C-4D83-9DBF-39855FAE407A}" srcOrd="0" destOrd="0" parTransId="{D2694A0D-FE6D-4921-A394-55CFE19A9BC6}" sibTransId="{84BB7C99-F7FB-4AA2-9F0E-998EC1E56EC7}"/>
    <dgm:cxn modelId="{55AFD784-36B4-40CA-A959-F4212321FEEE}" srcId="{A5160A54-15B8-452D-A8D4-90B76F867541}" destId="{9C2F9F3D-D7CC-4872-91D6-5594BC9DB31F}" srcOrd="1" destOrd="0" parTransId="{D981D147-4B35-4E59-894C-A7257F6C39E7}" sibTransId="{418B7C7B-7AB0-4406-A95A-BED5FD8675A6}"/>
    <dgm:cxn modelId="{F8C8D8DF-7311-4631-AFFD-6E5D755B570F}" type="presOf" srcId="{A5160A54-15B8-452D-A8D4-90B76F867541}" destId="{44850CA0-498F-420A-99CF-DE64CF86AD1A}" srcOrd="0" destOrd="0" presId="urn:microsoft.com/office/officeart/2005/8/layout/list1"/>
    <dgm:cxn modelId="{CFDE96F5-3775-4BF1-85BE-B942F613AE44}" srcId="{19C8E415-383F-4B56-A74D-6C8AD8C1B0FD}" destId="{53BD9352-5467-4ED4-A74C-4AEA713547FF}" srcOrd="1" destOrd="0" parTransId="{318E3C10-B112-4E9F-8898-3736B8E09072}" sibTransId="{084418AF-7067-45BC-9D8C-36BD5A67F518}"/>
    <dgm:cxn modelId="{01F16FE3-F21F-4BEC-A0DE-B87B03354A6A}" type="presOf" srcId="{9C2F9F3D-D7CC-4872-91D6-5594BC9DB31F}" destId="{377FEBD9-FEDC-4B3E-B4B5-182754DBDEB7}" srcOrd="0" destOrd="4" presId="urn:microsoft.com/office/officeart/2005/8/layout/list1"/>
    <dgm:cxn modelId="{761AA00E-0159-48A4-A6E3-B4D94548AA93}" srcId="{19C8E415-383F-4B56-A74D-6C8AD8C1B0FD}" destId="{0687AA8A-F227-4568-B2D9-99DE59BDCB06}" srcOrd="2" destOrd="0" parTransId="{DB5841C0-CE2D-4DC0-85E5-AEC3AD913263}" sibTransId="{BC341D8A-B987-4A92-A16C-9A65012B7AD0}"/>
    <dgm:cxn modelId="{0D243DFE-4854-404F-A337-C6E57CD8788A}" type="presOf" srcId="{746D0EE5-76F9-41C6-824E-EBA89F1ECD11}" destId="{377FEBD9-FEDC-4B3E-B4B5-182754DBDEB7}" srcOrd="0" destOrd="1" presId="urn:microsoft.com/office/officeart/2005/8/layout/list1"/>
    <dgm:cxn modelId="{4F727918-AECC-4D4E-9FFF-CFAE9DC47711}" srcId="{9C2F9F3D-D7CC-4872-91D6-5594BC9DB31F}" destId="{65AD5E34-5F7A-4994-9476-D135B41772E5}" srcOrd="0" destOrd="0" parTransId="{EF154FD9-7B37-4953-BCD8-64AB3E014520}" sibTransId="{15BA656B-2917-44F3-A597-D5E5842151A5}"/>
    <dgm:cxn modelId="{C3DB2536-A10F-4708-B9C4-244CF0088BB8}" type="presParOf" srcId="{14CE646E-C2EC-4216-9F6A-F8522F139371}" destId="{E8C2B8F3-B257-4BA5-AE9C-2A4C5FECC5E3}" srcOrd="0" destOrd="0" presId="urn:microsoft.com/office/officeart/2005/8/layout/list1"/>
    <dgm:cxn modelId="{B7F6F38C-93DA-42C1-B933-231B8B050DEF}" type="presParOf" srcId="{E8C2B8F3-B257-4BA5-AE9C-2A4C5FECC5E3}" destId="{44850CA0-498F-420A-99CF-DE64CF86AD1A}" srcOrd="0" destOrd="0" presId="urn:microsoft.com/office/officeart/2005/8/layout/list1"/>
    <dgm:cxn modelId="{1A4417C0-315B-48A5-867D-F0FC4FF92506}" type="presParOf" srcId="{E8C2B8F3-B257-4BA5-AE9C-2A4C5FECC5E3}" destId="{AE2752FD-5EC2-43FD-B0F4-32DDAF0F8B29}" srcOrd="1" destOrd="0" presId="urn:microsoft.com/office/officeart/2005/8/layout/list1"/>
    <dgm:cxn modelId="{5E57F269-1BC6-4F41-82A8-3C1B4B71D543}" type="presParOf" srcId="{14CE646E-C2EC-4216-9F6A-F8522F139371}" destId="{6EDDD553-30F5-4A50-8819-14AD4AE51696}" srcOrd="1" destOrd="0" presId="urn:microsoft.com/office/officeart/2005/8/layout/list1"/>
    <dgm:cxn modelId="{7FBB4731-9F3E-4038-BD14-5435DFCD9140}" type="presParOf" srcId="{14CE646E-C2EC-4216-9F6A-F8522F139371}" destId="{377FEBD9-FEDC-4B3E-B4B5-182754DBDEB7}" srcOrd="2"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6A2092E-2ED1-4F5B-A0CA-2E9019714216}" type="doc">
      <dgm:prSet loTypeId="urn:microsoft.com/office/officeart/2005/8/layout/vList5" loCatId="list" qsTypeId="urn:microsoft.com/office/officeart/2005/8/quickstyle/simple1" qsCatId="simple" csTypeId="urn:microsoft.com/office/officeart/2005/8/colors/accent5_4" csCatId="accent5" phldr="1"/>
      <dgm:spPr/>
      <dgm:t>
        <a:bodyPr/>
        <a:lstStyle/>
        <a:p>
          <a:endParaRPr lang="en-US"/>
        </a:p>
      </dgm:t>
    </dgm:pt>
    <dgm:pt modelId="{2CC38E07-CACC-4CED-A2CD-6FFDFDB3C3AE}">
      <dgm:prSet/>
      <dgm:spPr/>
      <dgm:t>
        <a:bodyPr/>
        <a:lstStyle/>
        <a:p>
          <a:pPr algn="ctr" rtl="0"/>
          <a:r>
            <a:rPr lang="en-IN" dirty="0">
              <a:latin typeface="+mj-lt"/>
              <a:cs typeface="Times New Roman" panose="02020603050405020304" pitchFamily="18" charset="0"/>
            </a:rPr>
            <a:t>Page allocation in Paging system</a:t>
          </a:r>
          <a:endParaRPr lang="en-US" dirty="0">
            <a:latin typeface="+mj-lt"/>
            <a:cs typeface="Times New Roman" panose="02020603050405020304" pitchFamily="18" charset="0"/>
          </a:endParaRPr>
        </a:p>
      </dgm:t>
    </dgm:pt>
    <dgm:pt modelId="{731EC142-CCD4-4D96-B9B6-47B269122123}" type="parTrans" cxnId="{9ACAB95F-B437-4145-A3CD-EB501F16B4B7}">
      <dgm:prSet/>
      <dgm:spPr/>
      <dgm:t>
        <a:bodyPr/>
        <a:lstStyle/>
        <a:p>
          <a:endParaRPr lang="en-US"/>
        </a:p>
      </dgm:t>
    </dgm:pt>
    <dgm:pt modelId="{60C86B30-08D9-40F3-B473-111A14B0AA2A}" type="sibTrans" cxnId="{9ACAB95F-B437-4145-A3CD-EB501F16B4B7}">
      <dgm:prSet/>
      <dgm:spPr/>
      <dgm:t>
        <a:bodyPr/>
        <a:lstStyle/>
        <a:p>
          <a:endParaRPr lang="en-US"/>
        </a:p>
      </dgm:t>
    </dgm:pt>
    <dgm:pt modelId="{CAAF43AC-A894-4167-888C-FEAF7CA62EB2}">
      <dgm:prSet/>
      <dgm:spPr/>
      <dgm:t>
        <a:bodyPr/>
        <a:lstStyle/>
        <a:p>
          <a:pPr algn="just" rtl="0"/>
          <a:r>
            <a:rPr lang="en-IN" dirty="0">
              <a:latin typeface="+mj-lt"/>
              <a:cs typeface="Times New Roman" panose="02020603050405020304" pitchFamily="18" charset="0"/>
            </a:rPr>
            <a:t>Here one </a:t>
          </a:r>
          <a:r>
            <a:rPr lang="en-IN" i="1" dirty="0">
              <a:latin typeface="+mj-lt"/>
              <a:cs typeface="Times New Roman" panose="02020603050405020304" pitchFamily="18" charset="0"/>
            </a:rPr>
            <a:t>free frame list </a:t>
          </a:r>
          <a:r>
            <a:rPr lang="en-IN" dirty="0">
              <a:latin typeface="+mj-lt"/>
              <a:cs typeface="Times New Roman" panose="02020603050405020304" pitchFamily="18" charset="0"/>
            </a:rPr>
            <a:t>is maintain.</a:t>
          </a:r>
          <a:endParaRPr lang="en-US" dirty="0">
            <a:latin typeface="+mj-lt"/>
            <a:cs typeface="Times New Roman" panose="02020603050405020304" pitchFamily="18" charset="0"/>
          </a:endParaRPr>
        </a:p>
      </dgm:t>
    </dgm:pt>
    <dgm:pt modelId="{596093D9-4C9B-4C1C-ADEB-3BD5124B1AEB}" type="parTrans" cxnId="{8742EED2-BC88-4639-A0AA-81A92AE76DEE}">
      <dgm:prSet/>
      <dgm:spPr/>
      <dgm:t>
        <a:bodyPr/>
        <a:lstStyle/>
        <a:p>
          <a:endParaRPr lang="en-US"/>
        </a:p>
      </dgm:t>
    </dgm:pt>
    <dgm:pt modelId="{424C1315-B5F8-4132-9428-BE3737720940}" type="sibTrans" cxnId="{8742EED2-BC88-4639-A0AA-81A92AE76DEE}">
      <dgm:prSet/>
      <dgm:spPr/>
      <dgm:t>
        <a:bodyPr/>
        <a:lstStyle/>
        <a:p>
          <a:endParaRPr lang="en-US"/>
        </a:p>
      </dgm:t>
    </dgm:pt>
    <dgm:pt modelId="{9D210912-FDD9-4588-9731-50AA36B52ACD}">
      <dgm:prSet/>
      <dgm:spPr/>
      <dgm:t>
        <a:bodyPr/>
        <a:lstStyle/>
        <a:p>
          <a:pPr algn="just" rtl="0"/>
          <a:r>
            <a:rPr lang="en-IN" dirty="0">
              <a:latin typeface="+mj-lt"/>
              <a:cs typeface="Times New Roman" panose="02020603050405020304" pitchFamily="18" charset="0"/>
            </a:rPr>
            <a:t>When a process arrives in the system to be executed, size of process is expressed in terms of number of pages.</a:t>
          </a:r>
          <a:endParaRPr lang="en-US" dirty="0">
            <a:latin typeface="+mj-lt"/>
            <a:cs typeface="Times New Roman" panose="02020603050405020304" pitchFamily="18" charset="0"/>
          </a:endParaRPr>
        </a:p>
      </dgm:t>
    </dgm:pt>
    <dgm:pt modelId="{88A0A204-4CF2-4D43-AFC0-EA88F67EC7D0}" type="parTrans" cxnId="{B91B1277-5806-452B-A546-36FC6EE94162}">
      <dgm:prSet/>
      <dgm:spPr/>
      <dgm:t>
        <a:bodyPr/>
        <a:lstStyle/>
        <a:p>
          <a:endParaRPr lang="en-US"/>
        </a:p>
      </dgm:t>
    </dgm:pt>
    <dgm:pt modelId="{B53157F7-D6D1-47C4-824B-AA52E9975A77}" type="sibTrans" cxnId="{B91B1277-5806-452B-A546-36FC6EE94162}">
      <dgm:prSet/>
      <dgm:spPr/>
      <dgm:t>
        <a:bodyPr/>
        <a:lstStyle/>
        <a:p>
          <a:endParaRPr lang="en-US"/>
        </a:p>
      </dgm:t>
    </dgm:pt>
    <dgm:pt modelId="{6780BE7F-3DBC-4F7B-BB95-54A710973200}">
      <dgm:prSet/>
      <dgm:spPr/>
      <dgm:t>
        <a:bodyPr/>
        <a:lstStyle/>
        <a:p>
          <a:pPr algn="just" rtl="0"/>
          <a:r>
            <a:rPr lang="en-IN" dirty="0">
              <a:latin typeface="+mj-lt"/>
              <a:cs typeface="Times New Roman" panose="02020603050405020304" pitchFamily="18" charset="0"/>
            </a:rPr>
            <a:t>Each page of the process needs one frame.</a:t>
          </a:r>
          <a:endParaRPr lang="en-US" dirty="0">
            <a:latin typeface="+mj-lt"/>
            <a:cs typeface="Times New Roman" panose="02020603050405020304" pitchFamily="18" charset="0"/>
          </a:endParaRPr>
        </a:p>
      </dgm:t>
    </dgm:pt>
    <dgm:pt modelId="{CCFE023E-45D4-4A2D-AB94-427AC99FC676}" type="parTrans" cxnId="{63614BBD-1796-4CC9-BFCD-89BDAFD76213}">
      <dgm:prSet/>
      <dgm:spPr/>
      <dgm:t>
        <a:bodyPr/>
        <a:lstStyle/>
        <a:p>
          <a:endParaRPr lang="en-US"/>
        </a:p>
      </dgm:t>
    </dgm:pt>
    <dgm:pt modelId="{81CD3722-8829-4B4F-AB04-1C266066BEED}" type="sibTrans" cxnId="{63614BBD-1796-4CC9-BFCD-89BDAFD76213}">
      <dgm:prSet/>
      <dgm:spPr/>
      <dgm:t>
        <a:bodyPr/>
        <a:lstStyle/>
        <a:p>
          <a:endParaRPr lang="en-US"/>
        </a:p>
      </dgm:t>
    </dgm:pt>
    <dgm:pt modelId="{C1CD80F7-AC3A-4380-B9B6-464726F5AFEA}">
      <dgm:prSet/>
      <dgm:spPr/>
      <dgm:t>
        <a:bodyPr/>
        <a:lstStyle/>
        <a:p>
          <a:pPr algn="just" rtl="0"/>
          <a:r>
            <a:rPr lang="en-IN" dirty="0">
              <a:latin typeface="+mj-lt"/>
              <a:cs typeface="Times New Roman" panose="02020603050405020304" pitchFamily="18" charset="0"/>
            </a:rPr>
            <a:t>Thus if process requires n pages then n frames must be free in memory.</a:t>
          </a:r>
          <a:endParaRPr lang="en-US" dirty="0">
            <a:latin typeface="+mj-lt"/>
            <a:cs typeface="Times New Roman" panose="02020603050405020304" pitchFamily="18" charset="0"/>
          </a:endParaRPr>
        </a:p>
      </dgm:t>
    </dgm:pt>
    <dgm:pt modelId="{1047008B-6AF6-456F-A846-42E697FA6BBE}" type="parTrans" cxnId="{5AB25004-34B3-48B8-A9B8-9A98584633B2}">
      <dgm:prSet/>
      <dgm:spPr/>
      <dgm:t>
        <a:bodyPr/>
        <a:lstStyle/>
        <a:p>
          <a:endParaRPr lang="en-US"/>
        </a:p>
      </dgm:t>
    </dgm:pt>
    <dgm:pt modelId="{85CD0BDE-A69B-4987-98E2-36167DEB641E}" type="sibTrans" cxnId="{5AB25004-34B3-48B8-A9B8-9A98584633B2}">
      <dgm:prSet/>
      <dgm:spPr/>
      <dgm:t>
        <a:bodyPr/>
        <a:lstStyle/>
        <a:p>
          <a:endParaRPr lang="en-US"/>
        </a:p>
      </dgm:t>
    </dgm:pt>
    <dgm:pt modelId="{7BF29C63-63D2-490C-B4DD-824B210BB0CB}" type="pres">
      <dgm:prSet presAssocID="{16A2092E-2ED1-4F5B-A0CA-2E9019714216}" presName="Name0" presStyleCnt="0">
        <dgm:presLayoutVars>
          <dgm:dir/>
          <dgm:animLvl val="lvl"/>
          <dgm:resizeHandles val="exact"/>
        </dgm:presLayoutVars>
      </dgm:prSet>
      <dgm:spPr/>
      <dgm:t>
        <a:bodyPr/>
        <a:lstStyle/>
        <a:p>
          <a:endParaRPr lang="en-US"/>
        </a:p>
      </dgm:t>
    </dgm:pt>
    <dgm:pt modelId="{4D005F53-ECDF-456F-8C80-85D193852762}" type="pres">
      <dgm:prSet presAssocID="{2CC38E07-CACC-4CED-A2CD-6FFDFDB3C3AE}" presName="linNode" presStyleCnt="0"/>
      <dgm:spPr/>
    </dgm:pt>
    <dgm:pt modelId="{D89D313B-7913-4528-9523-939AC78CD308}" type="pres">
      <dgm:prSet presAssocID="{2CC38E07-CACC-4CED-A2CD-6FFDFDB3C3AE}" presName="parentText" presStyleLbl="node1" presStyleIdx="0" presStyleCnt="1">
        <dgm:presLayoutVars>
          <dgm:chMax val="1"/>
          <dgm:bulletEnabled val="1"/>
        </dgm:presLayoutVars>
      </dgm:prSet>
      <dgm:spPr/>
      <dgm:t>
        <a:bodyPr/>
        <a:lstStyle/>
        <a:p>
          <a:endParaRPr lang="en-US"/>
        </a:p>
      </dgm:t>
    </dgm:pt>
    <dgm:pt modelId="{AB60115B-8D09-410E-80F1-B129428BD9B0}" type="pres">
      <dgm:prSet presAssocID="{2CC38E07-CACC-4CED-A2CD-6FFDFDB3C3AE}" presName="descendantText" presStyleLbl="alignAccFollowNode1" presStyleIdx="0" presStyleCnt="1">
        <dgm:presLayoutVars>
          <dgm:bulletEnabled val="1"/>
        </dgm:presLayoutVars>
      </dgm:prSet>
      <dgm:spPr/>
      <dgm:t>
        <a:bodyPr/>
        <a:lstStyle/>
        <a:p>
          <a:endParaRPr lang="en-US"/>
        </a:p>
      </dgm:t>
    </dgm:pt>
  </dgm:ptLst>
  <dgm:cxnLst>
    <dgm:cxn modelId="{9ACAB95F-B437-4145-A3CD-EB501F16B4B7}" srcId="{16A2092E-2ED1-4F5B-A0CA-2E9019714216}" destId="{2CC38E07-CACC-4CED-A2CD-6FFDFDB3C3AE}" srcOrd="0" destOrd="0" parTransId="{731EC142-CCD4-4D96-B9B6-47B269122123}" sibTransId="{60C86B30-08D9-40F3-B473-111A14B0AA2A}"/>
    <dgm:cxn modelId="{0462F7E3-C590-42D6-B600-79CF7250F4BC}" type="presOf" srcId="{6780BE7F-3DBC-4F7B-BB95-54A710973200}" destId="{AB60115B-8D09-410E-80F1-B129428BD9B0}" srcOrd="0" destOrd="2" presId="urn:microsoft.com/office/officeart/2005/8/layout/vList5"/>
    <dgm:cxn modelId="{3ABA641C-7999-43BF-8CAF-ED708325DEBC}" type="presOf" srcId="{9D210912-FDD9-4588-9731-50AA36B52ACD}" destId="{AB60115B-8D09-410E-80F1-B129428BD9B0}" srcOrd="0" destOrd="1" presId="urn:microsoft.com/office/officeart/2005/8/layout/vList5"/>
    <dgm:cxn modelId="{63614BBD-1796-4CC9-BFCD-89BDAFD76213}" srcId="{2CC38E07-CACC-4CED-A2CD-6FFDFDB3C3AE}" destId="{6780BE7F-3DBC-4F7B-BB95-54A710973200}" srcOrd="2" destOrd="0" parTransId="{CCFE023E-45D4-4A2D-AB94-427AC99FC676}" sibTransId="{81CD3722-8829-4B4F-AB04-1C266066BEED}"/>
    <dgm:cxn modelId="{B91B1277-5806-452B-A546-36FC6EE94162}" srcId="{2CC38E07-CACC-4CED-A2CD-6FFDFDB3C3AE}" destId="{9D210912-FDD9-4588-9731-50AA36B52ACD}" srcOrd="1" destOrd="0" parTransId="{88A0A204-4CF2-4D43-AFC0-EA88F67EC7D0}" sibTransId="{B53157F7-D6D1-47C4-824B-AA52E9975A77}"/>
    <dgm:cxn modelId="{A482B5C0-24D4-4B53-9BFA-EB1455C0F558}" type="presOf" srcId="{C1CD80F7-AC3A-4380-B9B6-464726F5AFEA}" destId="{AB60115B-8D09-410E-80F1-B129428BD9B0}" srcOrd="0" destOrd="3" presId="urn:microsoft.com/office/officeart/2005/8/layout/vList5"/>
    <dgm:cxn modelId="{8742EED2-BC88-4639-A0AA-81A92AE76DEE}" srcId="{2CC38E07-CACC-4CED-A2CD-6FFDFDB3C3AE}" destId="{CAAF43AC-A894-4167-888C-FEAF7CA62EB2}" srcOrd="0" destOrd="0" parTransId="{596093D9-4C9B-4C1C-ADEB-3BD5124B1AEB}" sibTransId="{424C1315-B5F8-4132-9428-BE3737720940}"/>
    <dgm:cxn modelId="{0C41E2CA-BB25-473E-9969-82E13EF66375}" type="presOf" srcId="{16A2092E-2ED1-4F5B-A0CA-2E9019714216}" destId="{7BF29C63-63D2-490C-B4DD-824B210BB0CB}" srcOrd="0" destOrd="0" presId="urn:microsoft.com/office/officeart/2005/8/layout/vList5"/>
    <dgm:cxn modelId="{A2153BB2-E595-4F4C-9F6D-AA01E1A04A52}" type="presOf" srcId="{2CC38E07-CACC-4CED-A2CD-6FFDFDB3C3AE}" destId="{D89D313B-7913-4528-9523-939AC78CD308}" srcOrd="0" destOrd="0" presId="urn:microsoft.com/office/officeart/2005/8/layout/vList5"/>
    <dgm:cxn modelId="{5AB25004-34B3-48B8-A9B8-9A98584633B2}" srcId="{2CC38E07-CACC-4CED-A2CD-6FFDFDB3C3AE}" destId="{C1CD80F7-AC3A-4380-B9B6-464726F5AFEA}" srcOrd="3" destOrd="0" parTransId="{1047008B-6AF6-456F-A846-42E697FA6BBE}" sibTransId="{85CD0BDE-A69B-4987-98E2-36167DEB641E}"/>
    <dgm:cxn modelId="{7DA66729-E15A-44BA-A340-98B3A975776A}" type="presOf" srcId="{CAAF43AC-A894-4167-888C-FEAF7CA62EB2}" destId="{AB60115B-8D09-410E-80F1-B129428BD9B0}" srcOrd="0" destOrd="0" presId="urn:microsoft.com/office/officeart/2005/8/layout/vList5"/>
    <dgm:cxn modelId="{EBB02DE1-F572-4722-A6BD-E5691FC19E44}" type="presParOf" srcId="{7BF29C63-63D2-490C-B4DD-824B210BB0CB}" destId="{4D005F53-ECDF-456F-8C80-85D193852762}" srcOrd="0" destOrd="0" presId="urn:microsoft.com/office/officeart/2005/8/layout/vList5"/>
    <dgm:cxn modelId="{234121D0-1D19-4792-A0A4-35C914D937EA}" type="presParOf" srcId="{4D005F53-ECDF-456F-8C80-85D193852762}" destId="{D89D313B-7913-4528-9523-939AC78CD308}" srcOrd="0" destOrd="0" presId="urn:microsoft.com/office/officeart/2005/8/layout/vList5"/>
    <dgm:cxn modelId="{6ACFCBF3-6ECA-4579-B6D8-BFE444B0D0E7}" type="presParOf" srcId="{4D005F53-ECDF-456F-8C80-85D193852762}" destId="{AB60115B-8D09-410E-80F1-B129428BD9B0}" srcOrd="1" destOrd="0" presId="urn:microsoft.com/office/officeart/2005/8/layout/vList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14B56CF-BCAF-438A-9552-8B73766AC69E}" type="doc">
      <dgm:prSet loTypeId="urn:microsoft.com/office/officeart/2005/8/layout/hierarchy1" loCatId="hierarchy" qsTypeId="urn:microsoft.com/office/officeart/2005/8/quickstyle/simple4" qsCatId="simple" csTypeId="urn:microsoft.com/office/officeart/2005/8/colors/accent5_1" csCatId="accent5"/>
      <dgm:spPr/>
      <dgm:t>
        <a:bodyPr/>
        <a:lstStyle/>
        <a:p>
          <a:endParaRPr lang="en-US"/>
        </a:p>
      </dgm:t>
    </dgm:pt>
    <dgm:pt modelId="{64321FD6-7961-40B7-B995-B02A5F338ACE}">
      <dgm:prSet/>
      <dgm:spPr/>
      <dgm:t>
        <a:bodyPr/>
        <a:lstStyle/>
        <a:p>
          <a:pPr rtl="0"/>
          <a:r>
            <a:rPr lang="en-IN" dirty="0">
              <a:latin typeface="Cambria" panose="02040503050406030204" pitchFamily="18" charset="0"/>
            </a:rPr>
            <a:t>Virtual memory can be implemented in following three ways:</a:t>
          </a:r>
          <a:endParaRPr lang="en-US" dirty="0">
            <a:latin typeface="Cambria" panose="02040503050406030204" pitchFamily="18" charset="0"/>
          </a:endParaRPr>
        </a:p>
      </dgm:t>
    </dgm:pt>
    <dgm:pt modelId="{3E0DE07E-B822-4BBC-A2BD-9D0DBECFF17C}" type="parTrans" cxnId="{7A93A811-1846-4CE1-91FF-AA14B40B9B22}">
      <dgm:prSet/>
      <dgm:spPr/>
      <dgm:t>
        <a:bodyPr/>
        <a:lstStyle/>
        <a:p>
          <a:endParaRPr lang="en-US"/>
        </a:p>
      </dgm:t>
    </dgm:pt>
    <dgm:pt modelId="{FEAB6983-861C-4510-824B-4429A4F9509F}" type="sibTrans" cxnId="{7A93A811-1846-4CE1-91FF-AA14B40B9B22}">
      <dgm:prSet/>
      <dgm:spPr/>
      <dgm:t>
        <a:bodyPr/>
        <a:lstStyle/>
        <a:p>
          <a:endParaRPr lang="en-US"/>
        </a:p>
      </dgm:t>
    </dgm:pt>
    <dgm:pt modelId="{F080D671-C682-4CD3-A7DC-F78D1975CE94}">
      <dgm:prSet/>
      <dgm:spPr/>
      <dgm:t>
        <a:bodyPr/>
        <a:lstStyle/>
        <a:p>
          <a:pPr rtl="0"/>
          <a:r>
            <a:rPr lang="en-IN">
              <a:latin typeface="Cambria" panose="02040503050406030204" pitchFamily="18" charset="0"/>
            </a:rPr>
            <a:t>Demand paging</a:t>
          </a:r>
          <a:endParaRPr lang="en-US">
            <a:latin typeface="Cambria" panose="02040503050406030204" pitchFamily="18" charset="0"/>
          </a:endParaRPr>
        </a:p>
      </dgm:t>
    </dgm:pt>
    <dgm:pt modelId="{AD6FC6AC-D1BD-40C0-B999-B6F82167B1F5}" type="parTrans" cxnId="{3E807D17-35FF-403F-A0FE-A239B1E7AC6A}">
      <dgm:prSet/>
      <dgm:spPr/>
      <dgm:t>
        <a:bodyPr/>
        <a:lstStyle/>
        <a:p>
          <a:endParaRPr lang="en-US"/>
        </a:p>
      </dgm:t>
    </dgm:pt>
    <dgm:pt modelId="{5917B2EC-E16B-4E12-B24F-46E3EA931A31}" type="sibTrans" cxnId="{3E807D17-35FF-403F-A0FE-A239B1E7AC6A}">
      <dgm:prSet/>
      <dgm:spPr/>
      <dgm:t>
        <a:bodyPr/>
        <a:lstStyle/>
        <a:p>
          <a:endParaRPr lang="en-US"/>
        </a:p>
      </dgm:t>
    </dgm:pt>
    <dgm:pt modelId="{2DEDC8E1-702A-4A68-A170-C6BA24D3CB39}">
      <dgm:prSet/>
      <dgm:spPr/>
      <dgm:t>
        <a:bodyPr/>
        <a:lstStyle/>
        <a:p>
          <a:pPr rtl="0"/>
          <a:r>
            <a:rPr lang="en-IN">
              <a:latin typeface="Cambria" panose="02040503050406030204" pitchFamily="18" charset="0"/>
            </a:rPr>
            <a:t>Demand Segmentation</a:t>
          </a:r>
          <a:endParaRPr lang="en-US">
            <a:latin typeface="Cambria" panose="02040503050406030204" pitchFamily="18" charset="0"/>
          </a:endParaRPr>
        </a:p>
      </dgm:t>
    </dgm:pt>
    <dgm:pt modelId="{38B25B60-68A5-4110-8CCF-A249E99C0772}" type="parTrans" cxnId="{7BC40FA8-976C-4D17-A0A8-ED211608442B}">
      <dgm:prSet/>
      <dgm:spPr/>
      <dgm:t>
        <a:bodyPr/>
        <a:lstStyle/>
        <a:p>
          <a:endParaRPr lang="en-US"/>
        </a:p>
      </dgm:t>
    </dgm:pt>
    <dgm:pt modelId="{A963FDA3-FC89-4C74-8F8C-5C73C54312A3}" type="sibTrans" cxnId="{7BC40FA8-976C-4D17-A0A8-ED211608442B}">
      <dgm:prSet/>
      <dgm:spPr/>
      <dgm:t>
        <a:bodyPr/>
        <a:lstStyle/>
        <a:p>
          <a:endParaRPr lang="en-US"/>
        </a:p>
      </dgm:t>
    </dgm:pt>
    <dgm:pt modelId="{AB59F5E9-ED9D-4A7B-BEE2-7F1D2D72D3E5}">
      <dgm:prSet/>
      <dgm:spPr/>
      <dgm:t>
        <a:bodyPr/>
        <a:lstStyle/>
        <a:p>
          <a:pPr rtl="0"/>
          <a:r>
            <a:rPr lang="en-IN" dirty="0">
              <a:latin typeface="Cambria" panose="02040503050406030204" pitchFamily="18" charset="0"/>
            </a:rPr>
            <a:t>Segmentation with Paging</a:t>
          </a:r>
          <a:endParaRPr lang="en-US" dirty="0">
            <a:latin typeface="Cambria" panose="02040503050406030204" pitchFamily="18" charset="0"/>
          </a:endParaRPr>
        </a:p>
      </dgm:t>
    </dgm:pt>
    <dgm:pt modelId="{F15D13FE-BBA6-4CF8-8439-829555922976}" type="parTrans" cxnId="{79A2C6BA-5D0A-4A67-ACEA-9D7F181C5785}">
      <dgm:prSet/>
      <dgm:spPr/>
      <dgm:t>
        <a:bodyPr/>
        <a:lstStyle/>
        <a:p>
          <a:endParaRPr lang="en-US"/>
        </a:p>
      </dgm:t>
    </dgm:pt>
    <dgm:pt modelId="{8D122765-65F8-4BA9-8536-E311C4D17136}" type="sibTrans" cxnId="{79A2C6BA-5D0A-4A67-ACEA-9D7F181C5785}">
      <dgm:prSet/>
      <dgm:spPr/>
      <dgm:t>
        <a:bodyPr/>
        <a:lstStyle/>
        <a:p>
          <a:endParaRPr lang="en-US"/>
        </a:p>
      </dgm:t>
    </dgm:pt>
    <dgm:pt modelId="{672DC7D7-DA18-4E5C-BE56-0F07C52C80A8}" type="pres">
      <dgm:prSet presAssocID="{E14B56CF-BCAF-438A-9552-8B73766AC69E}" presName="hierChild1" presStyleCnt="0">
        <dgm:presLayoutVars>
          <dgm:chPref val="1"/>
          <dgm:dir/>
          <dgm:animOne val="branch"/>
          <dgm:animLvl val="lvl"/>
          <dgm:resizeHandles/>
        </dgm:presLayoutVars>
      </dgm:prSet>
      <dgm:spPr/>
      <dgm:t>
        <a:bodyPr/>
        <a:lstStyle/>
        <a:p>
          <a:endParaRPr lang="en-US"/>
        </a:p>
      </dgm:t>
    </dgm:pt>
    <dgm:pt modelId="{69059185-FAB9-4A8C-B98E-B13C49B984C9}" type="pres">
      <dgm:prSet presAssocID="{64321FD6-7961-40B7-B995-B02A5F338ACE}" presName="hierRoot1" presStyleCnt="0"/>
      <dgm:spPr/>
    </dgm:pt>
    <dgm:pt modelId="{992FC42C-B229-42D2-AE27-D17389E82FE6}" type="pres">
      <dgm:prSet presAssocID="{64321FD6-7961-40B7-B995-B02A5F338ACE}" presName="composite" presStyleCnt="0"/>
      <dgm:spPr/>
    </dgm:pt>
    <dgm:pt modelId="{B7951CB1-B2BD-4D50-B5C3-6AD5B4DCFB21}" type="pres">
      <dgm:prSet presAssocID="{64321FD6-7961-40B7-B995-B02A5F338ACE}" presName="background" presStyleLbl="node0" presStyleIdx="0" presStyleCnt="1"/>
      <dgm:spPr/>
    </dgm:pt>
    <dgm:pt modelId="{7FE1AD54-3022-4C0E-AE96-03AFABE07F04}" type="pres">
      <dgm:prSet presAssocID="{64321FD6-7961-40B7-B995-B02A5F338ACE}" presName="text" presStyleLbl="fgAcc0" presStyleIdx="0" presStyleCnt="1">
        <dgm:presLayoutVars>
          <dgm:chPref val="3"/>
        </dgm:presLayoutVars>
      </dgm:prSet>
      <dgm:spPr/>
      <dgm:t>
        <a:bodyPr/>
        <a:lstStyle/>
        <a:p>
          <a:endParaRPr lang="en-US"/>
        </a:p>
      </dgm:t>
    </dgm:pt>
    <dgm:pt modelId="{C587AF9E-E33B-4761-A868-4A5FBA28BA11}" type="pres">
      <dgm:prSet presAssocID="{64321FD6-7961-40B7-B995-B02A5F338ACE}" presName="hierChild2" presStyleCnt="0"/>
      <dgm:spPr/>
    </dgm:pt>
    <dgm:pt modelId="{742EFE1E-7577-4F93-A8BC-506E3D534F8A}" type="pres">
      <dgm:prSet presAssocID="{AD6FC6AC-D1BD-40C0-B999-B6F82167B1F5}" presName="Name10" presStyleLbl="parChTrans1D2" presStyleIdx="0" presStyleCnt="3"/>
      <dgm:spPr/>
      <dgm:t>
        <a:bodyPr/>
        <a:lstStyle/>
        <a:p>
          <a:endParaRPr lang="en-US"/>
        </a:p>
      </dgm:t>
    </dgm:pt>
    <dgm:pt modelId="{9F8F4158-A002-4169-BF3B-DAD85073900E}" type="pres">
      <dgm:prSet presAssocID="{F080D671-C682-4CD3-A7DC-F78D1975CE94}" presName="hierRoot2" presStyleCnt="0"/>
      <dgm:spPr/>
    </dgm:pt>
    <dgm:pt modelId="{F1895DD0-D50F-485E-8976-3E976D3D2881}" type="pres">
      <dgm:prSet presAssocID="{F080D671-C682-4CD3-A7DC-F78D1975CE94}" presName="composite2" presStyleCnt="0"/>
      <dgm:spPr/>
    </dgm:pt>
    <dgm:pt modelId="{536630B9-07B2-465A-A123-3F19BBAF4000}" type="pres">
      <dgm:prSet presAssocID="{F080D671-C682-4CD3-A7DC-F78D1975CE94}" presName="background2" presStyleLbl="node2" presStyleIdx="0" presStyleCnt="3"/>
      <dgm:spPr/>
    </dgm:pt>
    <dgm:pt modelId="{2DEF2426-54F7-4357-A9CD-D579487028AE}" type="pres">
      <dgm:prSet presAssocID="{F080D671-C682-4CD3-A7DC-F78D1975CE94}" presName="text2" presStyleLbl="fgAcc2" presStyleIdx="0" presStyleCnt="3">
        <dgm:presLayoutVars>
          <dgm:chPref val="3"/>
        </dgm:presLayoutVars>
      </dgm:prSet>
      <dgm:spPr/>
      <dgm:t>
        <a:bodyPr/>
        <a:lstStyle/>
        <a:p>
          <a:endParaRPr lang="en-US"/>
        </a:p>
      </dgm:t>
    </dgm:pt>
    <dgm:pt modelId="{5F514637-EFC7-4080-8E08-723773B06E45}" type="pres">
      <dgm:prSet presAssocID="{F080D671-C682-4CD3-A7DC-F78D1975CE94}" presName="hierChild3" presStyleCnt="0"/>
      <dgm:spPr/>
    </dgm:pt>
    <dgm:pt modelId="{3C3151AB-BF09-49BB-AF80-266833134AAC}" type="pres">
      <dgm:prSet presAssocID="{38B25B60-68A5-4110-8CCF-A249E99C0772}" presName="Name10" presStyleLbl="parChTrans1D2" presStyleIdx="1" presStyleCnt="3"/>
      <dgm:spPr/>
      <dgm:t>
        <a:bodyPr/>
        <a:lstStyle/>
        <a:p>
          <a:endParaRPr lang="en-US"/>
        </a:p>
      </dgm:t>
    </dgm:pt>
    <dgm:pt modelId="{0207BCD0-CABE-4132-8FC3-14161E904FAA}" type="pres">
      <dgm:prSet presAssocID="{2DEDC8E1-702A-4A68-A170-C6BA24D3CB39}" presName="hierRoot2" presStyleCnt="0"/>
      <dgm:spPr/>
    </dgm:pt>
    <dgm:pt modelId="{C2097180-C000-405F-A47E-A923891F4751}" type="pres">
      <dgm:prSet presAssocID="{2DEDC8E1-702A-4A68-A170-C6BA24D3CB39}" presName="composite2" presStyleCnt="0"/>
      <dgm:spPr/>
    </dgm:pt>
    <dgm:pt modelId="{B4FBBDCC-2F95-4F74-9A53-78BEE79668DA}" type="pres">
      <dgm:prSet presAssocID="{2DEDC8E1-702A-4A68-A170-C6BA24D3CB39}" presName="background2" presStyleLbl="node2" presStyleIdx="1" presStyleCnt="3"/>
      <dgm:spPr/>
    </dgm:pt>
    <dgm:pt modelId="{D5E2A005-F343-4E70-8BED-7296FFB84D46}" type="pres">
      <dgm:prSet presAssocID="{2DEDC8E1-702A-4A68-A170-C6BA24D3CB39}" presName="text2" presStyleLbl="fgAcc2" presStyleIdx="1" presStyleCnt="3">
        <dgm:presLayoutVars>
          <dgm:chPref val="3"/>
        </dgm:presLayoutVars>
      </dgm:prSet>
      <dgm:spPr/>
      <dgm:t>
        <a:bodyPr/>
        <a:lstStyle/>
        <a:p>
          <a:endParaRPr lang="en-US"/>
        </a:p>
      </dgm:t>
    </dgm:pt>
    <dgm:pt modelId="{2E7EFB1F-6584-41C4-A7A4-D8A6DBBE5E61}" type="pres">
      <dgm:prSet presAssocID="{2DEDC8E1-702A-4A68-A170-C6BA24D3CB39}" presName="hierChild3" presStyleCnt="0"/>
      <dgm:spPr/>
    </dgm:pt>
    <dgm:pt modelId="{063B6D6E-D21B-4531-B0DE-0DD9A0C07019}" type="pres">
      <dgm:prSet presAssocID="{F15D13FE-BBA6-4CF8-8439-829555922976}" presName="Name10" presStyleLbl="parChTrans1D2" presStyleIdx="2" presStyleCnt="3"/>
      <dgm:spPr/>
      <dgm:t>
        <a:bodyPr/>
        <a:lstStyle/>
        <a:p>
          <a:endParaRPr lang="en-US"/>
        </a:p>
      </dgm:t>
    </dgm:pt>
    <dgm:pt modelId="{C5418333-4F6A-4E23-A131-120EB9192419}" type="pres">
      <dgm:prSet presAssocID="{AB59F5E9-ED9D-4A7B-BEE2-7F1D2D72D3E5}" presName="hierRoot2" presStyleCnt="0"/>
      <dgm:spPr/>
    </dgm:pt>
    <dgm:pt modelId="{950839E5-E7DC-45DC-B07B-552D7BB12A66}" type="pres">
      <dgm:prSet presAssocID="{AB59F5E9-ED9D-4A7B-BEE2-7F1D2D72D3E5}" presName="composite2" presStyleCnt="0"/>
      <dgm:spPr/>
    </dgm:pt>
    <dgm:pt modelId="{523D742E-BFA0-488B-BEDB-FF52AE43FCC2}" type="pres">
      <dgm:prSet presAssocID="{AB59F5E9-ED9D-4A7B-BEE2-7F1D2D72D3E5}" presName="background2" presStyleLbl="node2" presStyleIdx="2" presStyleCnt="3"/>
      <dgm:spPr/>
    </dgm:pt>
    <dgm:pt modelId="{3F07142A-1BC2-4535-8A45-FE0FD7D731F7}" type="pres">
      <dgm:prSet presAssocID="{AB59F5E9-ED9D-4A7B-BEE2-7F1D2D72D3E5}" presName="text2" presStyleLbl="fgAcc2" presStyleIdx="2" presStyleCnt="3">
        <dgm:presLayoutVars>
          <dgm:chPref val="3"/>
        </dgm:presLayoutVars>
      </dgm:prSet>
      <dgm:spPr/>
      <dgm:t>
        <a:bodyPr/>
        <a:lstStyle/>
        <a:p>
          <a:endParaRPr lang="en-US"/>
        </a:p>
      </dgm:t>
    </dgm:pt>
    <dgm:pt modelId="{6D398061-BE8D-42F4-8927-94F3FEB127A2}" type="pres">
      <dgm:prSet presAssocID="{AB59F5E9-ED9D-4A7B-BEE2-7F1D2D72D3E5}" presName="hierChild3" presStyleCnt="0"/>
      <dgm:spPr/>
    </dgm:pt>
  </dgm:ptLst>
  <dgm:cxnLst>
    <dgm:cxn modelId="{93D23024-D3FC-49D8-9370-3415D7752B38}" type="presOf" srcId="{F15D13FE-BBA6-4CF8-8439-829555922976}" destId="{063B6D6E-D21B-4531-B0DE-0DD9A0C07019}" srcOrd="0" destOrd="0" presId="urn:microsoft.com/office/officeart/2005/8/layout/hierarchy1"/>
    <dgm:cxn modelId="{79A2C6BA-5D0A-4A67-ACEA-9D7F181C5785}" srcId="{64321FD6-7961-40B7-B995-B02A5F338ACE}" destId="{AB59F5E9-ED9D-4A7B-BEE2-7F1D2D72D3E5}" srcOrd="2" destOrd="0" parTransId="{F15D13FE-BBA6-4CF8-8439-829555922976}" sibTransId="{8D122765-65F8-4BA9-8536-E311C4D17136}"/>
    <dgm:cxn modelId="{9726328C-BA1E-4DF2-A2F8-E4AEA59C9E21}" type="presOf" srcId="{AB59F5E9-ED9D-4A7B-BEE2-7F1D2D72D3E5}" destId="{3F07142A-1BC2-4535-8A45-FE0FD7D731F7}" srcOrd="0" destOrd="0" presId="urn:microsoft.com/office/officeart/2005/8/layout/hierarchy1"/>
    <dgm:cxn modelId="{D747076C-D47C-49C0-9379-2542870C8CB2}" type="presOf" srcId="{38B25B60-68A5-4110-8CCF-A249E99C0772}" destId="{3C3151AB-BF09-49BB-AF80-266833134AAC}" srcOrd="0" destOrd="0" presId="urn:microsoft.com/office/officeart/2005/8/layout/hierarchy1"/>
    <dgm:cxn modelId="{3E807D17-35FF-403F-A0FE-A239B1E7AC6A}" srcId="{64321FD6-7961-40B7-B995-B02A5F338ACE}" destId="{F080D671-C682-4CD3-A7DC-F78D1975CE94}" srcOrd="0" destOrd="0" parTransId="{AD6FC6AC-D1BD-40C0-B999-B6F82167B1F5}" sibTransId="{5917B2EC-E16B-4E12-B24F-46E3EA931A31}"/>
    <dgm:cxn modelId="{F8D18D69-1C5B-4D48-BB65-650033EADABE}" type="presOf" srcId="{AD6FC6AC-D1BD-40C0-B999-B6F82167B1F5}" destId="{742EFE1E-7577-4F93-A8BC-506E3D534F8A}" srcOrd="0" destOrd="0" presId="urn:microsoft.com/office/officeart/2005/8/layout/hierarchy1"/>
    <dgm:cxn modelId="{7A93A811-1846-4CE1-91FF-AA14B40B9B22}" srcId="{E14B56CF-BCAF-438A-9552-8B73766AC69E}" destId="{64321FD6-7961-40B7-B995-B02A5F338ACE}" srcOrd="0" destOrd="0" parTransId="{3E0DE07E-B822-4BBC-A2BD-9D0DBECFF17C}" sibTransId="{FEAB6983-861C-4510-824B-4429A4F9509F}"/>
    <dgm:cxn modelId="{BF591ABC-0ECE-4C53-BC6D-09D570F22E0B}" type="presOf" srcId="{2DEDC8E1-702A-4A68-A170-C6BA24D3CB39}" destId="{D5E2A005-F343-4E70-8BED-7296FFB84D46}" srcOrd="0" destOrd="0" presId="urn:microsoft.com/office/officeart/2005/8/layout/hierarchy1"/>
    <dgm:cxn modelId="{ABF93FD7-90B7-4DD1-8390-93E7E71CBD51}" type="presOf" srcId="{64321FD6-7961-40B7-B995-B02A5F338ACE}" destId="{7FE1AD54-3022-4C0E-AE96-03AFABE07F04}" srcOrd="0" destOrd="0" presId="urn:microsoft.com/office/officeart/2005/8/layout/hierarchy1"/>
    <dgm:cxn modelId="{2494C32F-36C2-454B-8BCE-B04BE91119F6}" type="presOf" srcId="{E14B56CF-BCAF-438A-9552-8B73766AC69E}" destId="{672DC7D7-DA18-4E5C-BE56-0F07C52C80A8}" srcOrd="0" destOrd="0" presId="urn:microsoft.com/office/officeart/2005/8/layout/hierarchy1"/>
    <dgm:cxn modelId="{7BC40FA8-976C-4D17-A0A8-ED211608442B}" srcId="{64321FD6-7961-40B7-B995-B02A5F338ACE}" destId="{2DEDC8E1-702A-4A68-A170-C6BA24D3CB39}" srcOrd="1" destOrd="0" parTransId="{38B25B60-68A5-4110-8CCF-A249E99C0772}" sibTransId="{A963FDA3-FC89-4C74-8F8C-5C73C54312A3}"/>
    <dgm:cxn modelId="{CFFAC934-3981-4E3F-A8B3-1836C7DDD5DF}" type="presOf" srcId="{F080D671-C682-4CD3-A7DC-F78D1975CE94}" destId="{2DEF2426-54F7-4357-A9CD-D579487028AE}" srcOrd="0" destOrd="0" presId="urn:microsoft.com/office/officeart/2005/8/layout/hierarchy1"/>
    <dgm:cxn modelId="{2B3F109A-313E-4887-8FA4-AB7FBFDFA88F}" type="presParOf" srcId="{672DC7D7-DA18-4E5C-BE56-0F07C52C80A8}" destId="{69059185-FAB9-4A8C-B98E-B13C49B984C9}" srcOrd="0" destOrd="0" presId="urn:microsoft.com/office/officeart/2005/8/layout/hierarchy1"/>
    <dgm:cxn modelId="{D11D1E28-0C0D-475A-AFF9-DD7B6AD90A69}" type="presParOf" srcId="{69059185-FAB9-4A8C-B98E-B13C49B984C9}" destId="{992FC42C-B229-42D2-AE27-D17389E82FE6}" srcOrd="0" destOrd="0" presId="urn:microsoft.com/office/officeart/2005/8/layout/hierarchy1"/>
    <dgm:cxn modelId="{903C81E1-23D3-497E-AC58-995729DE4E33}" type="presParOf" srcId="{992FC42C-B229-42D2-AE27-D17389E82FE6}" destId="{B7951CB1-B2BD-4D50-B5C3-6AD5B4DCFB21}" srcOrd="0" destOrd="0" presId="urn:microsoft.com/office/officeart/2005/8/layout/hierarchy1"/>
    <dgm:cxn modelId="{63A5D566-86A7-40C9-B448-0EBC8F57C9F8}" type="presParOf" srcId="{992FC42C-B229-42D2-AE27-D17389E82FE6}" destId="{7FE1AD54-3022-4C0E-AE96-03AFABE07F04}" srcOrd="1" destOrd="0" presId="urn:microsoft.com/office/officeart/2005/8/layout/hierarchy1"/>
    <dgm:cxn modelId="{0FE9D378-85F6-4A8F-A751-171A398C3244}" type="presParOf" srcId="{69059185-FAB9-4A8C-B98E-B13C49B984C9}" destId="{C587AF9E-E33B-4761-A868-4A5FBA28BA11}" srcOrd="1" destOrd="0" presId="urn:microsoft.com/office/officeart/2005/8/layout/hierarchy1"/>
    <dgm:cxn modelId="{8CE0C652-7C3A-41C9-9822-80A28910429B}" type="presParOf" srcId="{C587AF9E-E33B-4761-A868-4A5FBA28BA11}" destId="{742EFE1E-7577-4F93-A8BC-506E3D534F8A}" srcOrd="0" destOrd="0" presId="urn:microsoft.com/office/officeart/2005/8/layout/hierarchy1"/>
    <dgm:cxn modelId="{1F301C7F-027D-463F-8A30-7BC313EE7E18}" type="presParOf" srcId="{C587AF9E-E33B-4761-A868-4A5FBA28BA11}" destId="{9F8F4158-A002-4169-BF3B-DAD85073900E}" srcOrd="1" destOrd="0" presId="urn:microsoft.com/office/officeart/2005/8/layout/hierarchy1"/>
    <dgm:cxn modelId="{B1B4CF7C-5D91-487A-A42C-7964BBFB6DCF}" type="presParOf" srcId="{9F8F4158-A002-4169-BF3B-DAD85073900E}" destId="{F1895DD0-D50F-485E-8976-3E976D3D2881}" srcOrd="0" destOrd="0" presId="urn:microsoft.com/office/officeart/2005/8/layout/hierarchy1"/>
    <dgm:cxn modelId="{468DEEA3-2FDE-4172-A7C7-F2D505ED76AC}" type="presParOf" srcId="{F1895DD0-D50F-485E-8976-3E976D3D2881}" destId="{536630B9-07B2-465A-A123-3F19BBAF4000}" srcOrd="0" destOrd="0" presId="urn:microsoft.com/office/officeart/2005/8/layout/hierarchy1"/>
    <dgm:cxn modelId="{B1A8002B-0A28-4128-B792-43D932998CE8}" type="presParOf" srcId="{F1895DD0-D50F-485E-8976-3E976D3D2881}" destId="{2DEF2426-54F7-4357-A9CD-D579487028AE}" srcOrd="1" destOrd="0" presId="urn:microsoft.com/office/officeart/2005/8/layout/hierarchy1"/>
    <dgm:cxn modelId="{B5F420EA-6932-4D6A-8CDC-28339B812080}" type="presParOf" srcId="{9F8F4158-A002-4169-BF3B-DAD85073900E}" destId="{5F514637-EFC7-4080-8E08-723773B06E45}" srcOrd="1" destOrd="0" presId="urn:microsoft.com/office/officeart/2005/8/layout/hierarchy1"/>
    <dgm:cxn modelId="{97B2658D-BF7B-43C8-9D20-BD6E72E6B425}" type="presParOf" srcId="{C587AF9E-E33B-4761-A868-4A5FBA28BA11}" destId="{3C3151AB-BF09-49BB-AF80-266833134AAC}" srcOrd="2" destOrd="0" presId="urn:microsoft.com/office/officeart/2005/8/layout/hierarchy1"/>
    <dgm:cxn modelId="{929027C1-85DC-42B3-851F-A123E71690C7}" type="presParOf" srcId="{C587AF9E-E33B-4761-A868-4A5FBA28BA11}" destId="{0207BCD0-CABE-4132-8FC3-14161E904FAA}" srcOrd="3" destOrd="0" presId="urn:microsoft.com/office/officeart/2005/8/layout/hierarchy1"/>
    <dgm:cxn modelId="{048C1E97-9AD5-4400-8971-5720FF73B6CD}" type="presParOf" srcId="{0207BCD0-CABE-4132-8FC3-14161E904FAA}" destId="{C2097180-C000-405F-A47E-A923891F4751}" srcOrd="0" destOrd="0" presId="urn:microsoft.com/office/officeart/2005/8/layout/hierarchy1"/>
    <dgm:cxn modelId="{E8FE0306-51AE-4CBE-9653-263FBE10A233}" type="presParOf" srcId="{C2097180-C000-405F-A47E-A923891F4751}" destId="{B4FBBDCC-2F95-4F74-9A53-78BEE79668DA}" srcOrd="0" destOrd="0" presId="urn:microsoft.com/office/officeart/2005/8/layout/hierarchy1"/>
    <dgm:cxn modelId="{DB5C85F8-9FFA-4572-9DAA-37B860C9FDA2}" type="presParOf" srcId="{C2097180-C000-405F-A47E-A923891F4751}" destId="{D5E2A005-F343-4E70-8BED-7296FFB84D46}" srcOrd="1" destOrd="0" presId="urn:microsoft.com/office/officeart/2005/8/layout/hierarchy1"/>
    <dgm:cxn modelId="{7298D216-9A49-4394-90D0-8498C969B57E}" type="presParOf" srcId="{0207BCD0-CABE-4132-8FC3-14161E904FAA}" destId="{2E7EFB1F-6584-41C4-A7A4-D8A6DBBE5E61}" srcOrd="1" destOrd="0" presId="urn:microsoft.com/office/officeart/2005/8/layout/hierarchy1"/>
    <dgm:cxn modelId="{32A7FE38-DAFA-4A4E-9C19-95006AC5C2A3}" type="presParOf" srcId="{C587AF9E-E33B-4761-A868-4A5FBA28BA11}" destId="{063B6D6E-D21B-4531-B0DE-0DD9A0C07019}" srcOrd="4" destOrd="0" presId="urn:microsoft.com/office/officeart/2005/8/layout/hierarchy1"/>
    <dgm:cxn modelId="{10757F54-4DDB-4C59-8A99-2F6A928911C9}" type="presParOf" srcId="{C587AF9E-E33B-4761-A868-4A5FBA28BA11}" destId="{C5418333-4F6A-4E23-A131-120EB9192419}" srcOrd="5" destOrd="0" presId="urn:microsoft.com/office/officeart/2005/8/layout/hierarchy1"/>
    <dgm:cxn modelId="{1D9EF78A-B282-45BB-8D4D-81381FA8EE02}" type="presParOf" srcId="{C5418333-4F6A-4E23-A131-120EB9192419}" destId="{950839E5-E7DC-45DC-B07B-552D7BB12A66}" srcOrd="0" destOrd="0" presId="urn:microsoft.com/office/officeart/2005/8/layout/hierarchy1"/>
    <dgm:cxn modelId="{969DFF58-0E63-4F93-A8A5-FD741B9BE13B}" type="presParOf" srcId="{950839E5-E7DC-45DC-B07B-552D7BB12A66}" destId="{523D742E-BFA0-488B-BEDB-FF52AE43FCC2}" srcOrd="0" destOrd="0" presId="urn:microsoft.com/office/officeart/2005/8/layout/hierarchy1"/>
    <dgm:cxn modelId="{1EEED786-4117-41B8-8956-AE3A07F17D2A}" type="presParOf" srcId="{950839E5-E7DC-45DC-B07B-552D7BB12A66}" destId="{3F07142A-1BC2-4535-8A45-FE0FD7D731F7}" srcOrd="1" destOrd="0" presId="urn:microsoft.com/office/officeart/2005/8/layout/hierarchy1"/>
    <dgm:cxn modelId="{E856EFB6-B4CF-4DC0-8688-5AB158F6CBD8}" type="presParOf" srcId="{C5418333-4F6A-4E23-A131-120EB9192419}" destId="{6D398061-BE8D-42F4-8927-94F3FEB127A2}" srcOrd="1" destOrd="0" presId="urn:microsoft.com/office/officeart/2005/8/layout/hierarchy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56FABF-078D-498D-9A17-F2121749EB49}" type="doc">
      <dgm:prSet loTypeId="urn:microsoft.com/office/officeart/2005/8/layout/lProcess2" loCatId="list" qsTypeId="urn:microsoft.com/office/officeart/2005/8/quickstyle/3d2" qsCatId="3D" csTypeId="urn:microsoft.com/office/officeart/2005/8/colors/accent1_1" csCatId="accent1" phldr="1"/>
      <dgm:spPr/>
      <dgm:t>
        <a:bodyPr/>
        <a:lstStyle/>
        <a:p>
          <a:endParaRPr lang="en-US"/>
        </a:p>
      </dgm:t>
    </dgm:pt>
    <dgm:pt modelId="{03710C9B-3F46-4F26-A5DD-4D2C9BC0E294}">
      <dgm:prSet custT="1"/>
      <dgm:spPr/>
      <dgm:t>
        <a:bodyPr/>
        <a:lstStyle/>
        <a:p>
          <a:pPr rtl="0"/>
          <a:r>
            <a:rPr lang="en-IN" sz="2800" dirty="0">
              <a:latin typeface="Cambria" panose="02040503050406030204" pitchFamily="18" charset="0"/>
            </a:rPr>
            <a:t>If a process tries to access a page that is not in main memory then it causes page fault. </a:t>
          </a:r>
          <a:endParaRPr lang="en-US" sz="2800" dirty="0">
            <a:latin typeface="Cambria" panose="02040503050406030204" pitchFamily="18" charset="0"/>
          </a:endParaRPr>
        </a:p>
      </dgm:t>
    </dgm:pt>
    <dgm:pt modelId="{C30FCE06-DE26-4F09-B792-E03464C1FC3E}" type="parTrans" cxnId="{81847919-3FCA-48DC-8ADD-1BB3B1E1A3B7}">
      <dgm:prSet/>
      <dgm:spPr/>
      <dgm:t>
        <a:bodyPr/>
        <a:lstStyle/>
        <a:p>
          <a:endParaRPr lang="en-US"/>
        </a:p>
      </dgm:t>
    </dgm:pt>
    <dgm:pt modelId="{B376974C-3BAD-4970-B2DA-218CF0E56C21}" type="sibTrans" cxnId="{81847919-3FCA-48DC-8ADD-1BB3B1E1A3B7}">
      <dgm:prSet/>
      <dgm:spPr/>
      <dgm:t>
        <a:bodyPr/>
        <a:lstStyle/>
        <a:p>
          <a:endParaRPr lang="en-US"/>
        </a:p>
      </dgm:t>
    </dgm:pt>
    <dgm:pt modelId="{F460BA7F-63C5-4CE8-82E1-446DCA31A648}">
      <dgm:prSet custT="1"/>
      <dgm:spPr/>
      <dgm:t>
        <a:bodyPr/>
        <a:lstStyle/>
        <a:p>
          <a:pPr rtl="0"/>
          <a:r>
            <a:rPr lang="en-IN" sz="2400" dirty="0">
              <a:latin typeface="Cambria" panose="02040503050406030204" pitchFamily="18" charset="0"/>
            </a:rPr>
            <a:t>Pager will generate trap to the OS, and tries to swap in.</a:t>
          </a:r>
          <a:endParaRPr lang="en-US" sz="2400" dirty="0">
            <a:latin typeface="Cambria" panose="02040503050406030204" pitchFamily="18" charset="0"/>
          </a:endParaRPr>
        </a:p>
      </dgm:t>
    </dgm:pt>
    <dgm:pt modelId="{99F23B7E-A8DF-4DDB-B34D-5A8EEF1FE562}" type="parTrans" cxnId="{98FEEB6F-F192-4DFA-AE11-FC0D3C7D4381}">
      <dgm:prSet/>
      <dgm:spPr/>
      <dgm:t>
        <a:bodyPr/>
        <a:lstStyle/>
        <a:p>
          <a:endParaRPr lang="en-US"/>
        </a:p>
      </dgm:t>
    </dgm:pt>
    <dgm:pt modelId="{FD99B77D-FDDF-4F09-AAD0-5BDB6438D540}" type="sibTrans" cxnId="{98FEEB6F-F192-4DFA-AE11-FC0D3C7D4381}">
      <dgm:prSet/>
      <dgm:spPr/>
      <dgm:t>
        <a:bodyPr/>
        <a:lstStyle/>
        <a:p>
          <a:endParaRPr lang="en-US"/>
        </a:p>
      </dgm:t>
    </dgm:pt>
    <dgm:pt modelId="{29DAA84A-2A95-4C55-B75B-2182B413D33D}">
      <dgm:prSet custT="1"/>
      <dgm:spPr/>
      <dgm:t>
        <a:bodyPr/>
        <a:lstStyle/>
        <a:p>
          <a:pPr rtl="0"/>
          <a:r>
            <a:rPr lang="en-IN" sz="2800" dirty="0">
              <a:latin typeface="Cambria" panose="02040503050406030204" pitchFamily="18" charset="0"/>
            </a:rPr>
            <a:t>Page table includes the </a:t>
          </a:r>
          <a:r>
            <a:rPr lang="en-IN" sz="2800" b="1" u="none" dirty="0">
              <a:solidFill>
                <a:srgbClr val="C00000"/>
              </a:solidFill>
              <a:latin typeface="Cambria" panose="02040503050406030204" pitchFamily="18" charset="0"/>
            </a:rPr>
            <a:t>valid-invalid bit </a:t>
          </a:r>
          <a:r>
            <a:rPr lang="en-IN" sz="2800" dirty="0">
              <a:latin typeface="Cambria" panose="02040503050406030204" pitchFamily="18" charset="0"/>
            </a:rPr>
            <a:t>for each page entry.  </a:t>
          </a:r>
          <a:endParaRPr lang="en-US" sz="2800" dirty="0">
            <a:latin typeface="Cambria" panose="02040503050406030204" pitchFamily="18" charset="0"/>
          </a:endParaRPr>
        </a:p>
      </dgm:t>
    </dgm:pt>
    <dgm:pt modelId="{D7E4EB6B-C544-48C4-891A-15E5F0509B01}" type="parTrans" cxnId="{BD2009C2-F091-4645-A116-34FA1010B8FE}">
      <dgm:prSet/>
      <dgm:spPr/>
      <dgm:t>
        <a:bodyPr/>
        <a:lstStyle/>
        <a:p>
          <a:endParaRPr lang="en-US"/>
        </a:p>
      </dgm:t>
    </dgm:pt>
    <dgm:pt modelId="{9DC9929B-EA7E-4DC9-B35B-C7C5A4FF18A5}" type="sibTrans" cxnId="{BD2009C2-F091-4645-A116-34FA1010B8FE}">
      <dgm:prSet/>
      <dgm:spPr/>
      <dgm:t>
        <a:bodyPr/>
        <a:lstStyle/>
        <a:p>
          <a:endParaRPr lang="en-US"/>
        </a:p>
      </dgm:t>
    </dgm:pt>
    <dgm:pt modelId="{BC4C7A64-F3C5-46E7-B4E1-C3852026A8CD}">
      <dgm:prSet custT="1"/>
      <dgm:spPr/>
      <dgm:t>
        <a:bodyPr/>
        <a:lstStyle/>
        <a:p>
          <a:pPr rtl="0"/>
          <a:r>
            <a:rPr lang="en-IN" sz="2400" dirty="0">
              <a:latin typeface="Cambria" panose="02040503050406030204" pitchFamily="18" charset="0"/>
            </a:rPr>
            <a:t>If the bit is valid then page is currently available in to the memory. </a:t>
          </a:r>
          <a:endParaRPr lang="en-US" sz="2400" dirty="0">
            <a:latin typeface="Cambria" panose="02040503050406030204" pitchFamily="18" charset="0"/>
          </a:endParaRPr>
        </a:p>
      </dgm:t>
    </dgm:pt>
    <dgm:pt modelId="{F8343B5F-AA1F-4ABA-9EF5-B26403590CA8}" type="parTrans" cxnId="{C31C0808-E2CE-4F4F-BA00-7C04E6F50DF7}">
      <dgm:prSet/>
      <dgm:spPr/>
      <dgm:t>
        <a:bodyPr/>
        <a:lstStyle/>
        <a:p>
          <a:endParaRPr lang="en-US"/>
        </a:p>
      </dgm:t>
    </dgm:pt>
    <dgm:pt modelId="{2095F35D-E90F-460A-B5CD-B25F83B2540B}" type="sibTrans" cxnId="{C31C0808-E2CE-4F4F-BA00-7C04E6F50DF7}">
      <dgm:prSet/>
      <dgm:spPr/>
      <dgm:t>
        <a:bodyPr/>
        <a:lstStyle/>
        <a:p>
          <a:endParaRPr lang="en-US"/>
        </a:p>
      </dgm:t>
    </dgm:pt>
    <dgm:pt modelId="{E398CB71-BCB7-4C92-BF13-9C9DB0D30266}">
      <dgm:prSet custT="1"/>
      <dgm:spPr/>
      <dgm:t>
        <a:bodyPr/>
        <a:lstStyle/>
        <a:p>
          <a:pPr rtl="0"/>
          <a:r>
            <a:rPr lang="en-IN" sz="2400">
              <a:latin typeface="Cambria" panose="02040503050406030204" pitchFamily="18" charset="0"/>
            </a:rPr>
            <a:t>If it is set to invalid then page is either invalid or not present in main memory.</a:t>
          </a:r>
          <a:endParaRPr lang="en-US" sz="2400">
            <a:latin typeface="Cambria" panose="02040503050406030204" pitchFamily="18" charset="0"/>
          </a:endParaRPr>
        </a:p>
      </dgm:t>
    </dgm:pt>
    <dgm:pt modelId="{8C73D6BF-59D5-4484-BF79-F695ABEA12A7}" type="parTrans" cxnId="{4D7C535B-5F71-4236-8578-2F0F5568071D}">
      <dgm:prSet/>
      <dgm:spPr/>
      <dgm:t>
        <a:bodyPr/>
        <a:lstStyle/>
        <a:p>
          <a:endParaRPr lang="en-US"/>
        </a:p>
      </dgm:t>
    </dgm:pt>
    <dgm:pt modelId="{3CCD39D2-D4B6-4C84-88EF-5302FEB96AE2}" type="sibTrans" cxnId="{4D7C535B-5F71-4236-8578-2F0F5568071D}">
      <dgm:prSet/>
      <dgm:spPr/>
      <dgm:t>
        <a:bodyPr/>
        <a:lstStyle/>
        <a:p>
          <a:endParaRPr lang="en-US"/>
        </a:p>
      </dgm:t>
    </dgm:pt>
    <dgm:pt modelId="{7EEC5087-F910-470D-8057-B2B1332D7FE1}" type="pres">
      <dgm:prSet presAssocID="{B356FABF-078D-498D-9A17-F2121749EB49}" presName="theList" presStyleCnt="0">
        <dgm:presLayoutVars>
          <dgm:dir/>
          <dgm:animLvl val="lvl"/>
          <dgm:resizeHandles val="exact"/>
        </dgm:presLayoutVars>
      </dgm:prSet>
      <dgm:spPr/>
      <dgm:t>
        <a:bodyPr/>
        <a:lstStyle/>
        <a:p>
          <a:endParaRPr lang="en-US"/>
        </a:p>
      </dgm:t>
    </dgm:pt>
    <dgm:pt modelId="{BAB52D63-A41D-427C-B754-694609AB54E5}" type="pres">
      <dgm:prSet presAssocID="{03710C9B-3F46-4F26-A5DD-4D2C9BC0E294}" presName="compNode" presStyleCnt="0"/>
      <dgm:spPr/>
    </dgm:pt>
    <dgm:pt modelId="{E9A056ED-8B0D-4149-B6DE-153D8DAC4585}" type="pres">
      <dgm:prSet presAssocID="{03710C9B-3F46-4F26-A5DD-4D2C9BC0E294}" presName="aNode" presStyleLbl="bgShp" presStyleIdx="0" presStyleCnt="2" custScaleX="85939"/>
      <dgm:spPr/>
      <dgm:t>
        <a:bodyPr/>
        <a:lstStyle/>
        <a:p>
          <a:endParaRPr lang="en-US"/>
        </a:p>
      </dgm:t>
    </dgm:pt>
    <dgm:pt modelId="{77D2EB19-DE8B-4B02-9439-9CF428E41B3C}" type="pres">
      <dgm:prSet presAssocID="{03710C9B-3F46-4F26-A5DD-4D2C9BC0E294}" presName="textNode" presStyleLbl="bgShp" presStyleIdx="0" presStyleCnt="2"/>
      <dgm:spPr/>
      <dgm:t>
        <a:bodyPr/>
        <a:lstStyle/>
        <a:p>
          <a:endParaRPr lang="en-US"/>
        </a:p>
      </dgm:t>
    </dgm:pt>
    <dgm:pt modelId="{EC7C1873-8573-4DF4-88DE-817DCB4FC2C5}" type="pres">
      <dgm:prSet presAssocID="{03710C9B-3F46-4F26-A5DD-4D2C9BC0E294}" presName="compChildNode" presStyleCnt="0"/>
      <dgm:spPr/>
    </dgm:pt>
    <dgm:pt modelId="{818B90A0-276D-4FB2-B54F-5C66FC419A29}" type="pres">
      <dgm:prSet presAssocID="{03710C9B-3F46-4F26-A5DD-4D2C9BC0E294}" presName="theInnerList" presStyleCnt="0"/>
      <dgm:spPr/>
    </dgm:pt>
    <dgm:pt modelId="{A1A8B65E-3DDB-4FA5-B1B7-D63EDFB36460}" type="pres">
      <dgm:prSet presAssocID="{F460BA7F-63C5-4CE8-82E1-446DCA31A648}" presName="childNode" presStyleLbl="node1" presStyleIdx="0" presStyleCnt="3">
        <dgm:presLayoutVars>
          <dgm:bulletEnabled val="1"/>
        </dgm:presLayoutVars>
      </dgm:prSet>
      <dgm:spPr/>
      <dgm:t>
        <a:bodyPr/>
        <a:lstStyle/>
        <a:p>
          <a:endParaRPr lang="en-US"/>
        </a:p>
      </dgm:t>
    </dgm:pt>
    <dgm:pt modelId="{54F43EBA-EEE9-4F48-A32E-01AA0FE64C9F}" type="pres">
      <dgm:prSet presAssocID="{03710C9B-3F46-4F26-A5DD-4D2C9BC0E294}" presName="aSpace" presStyleCnt="0"/>
      <dgm:spPr/>
    </dgm:pt>
    <dgm:pt modelId="{395E7F49-847D-4F0C-B78B-D90EED631EE0}" type="pres">
      <dgm:prSet presAssocID="{29DAA84A-2A95-4C55-B75B-2182B413D33D}" presName="compNode" presStyleCnt="0"/>
      <dgm:spPr/>
    </dgm:pt>
    <dgm:pt modelId="{C122268F-A0A6-4313-964B-72465267CFE6}" type="pres">
      <dgm:prSet presAssocID="{29DAA84A-2A95-4C55-B75B-2182B413D33D}" presName="aNode" presStyleLbl="bgShp" presStyleIdx="1" presStyleCnt="2" custScaleX="86150" custLinFactNeighborX="-2401"/>
      <dgm:spPr/>
      <dgm:t>
        <a:bodyPr/>
        <a:lstStyle/>
        <a:p>
          <a:endParaRPr lang="en-US"/>
        </a:p>
      </dgm:t>
    </dgm:pt>
    <dgm:pt modelId="{A76BFE1B-924F-4E49-8876-8EDA2410815C}" type="pres">
      <dgm:prSet presAssocID="{29DAA84A-2A95-4C55-B75B-2182B413D33D}" presName="textNode" presStyleLbl="bgShp" presStyleIdx="1" presStyleCnt="2"/>
      <dgm:spPr/>
      <dgm:t>
        <a:bodyPr/>
        <a:lstStyle/>
        <a:p>
          <a:endParaRPr lang="en-US"/>
        </a:p>
      </dgm:t>
    </dgm:pt>
    <dgm:pt modelId="{85027DE9-F654-432F-8825-3CFE121C8D5B}" type="pres">
      <dgm:prSet presAssocID="{29DAA84A-2A95-4C55-B75B-2182B413D33D}" presName="compChildNode" presStyleCnt="0"/>
      <dgm:spPr/>
    </dgm:pt>
    <dgm:pt modelId="{C832F1E6-07F5-4960-B173-9A34BC5BFFEA}" type="pres">
      <dgm:prSet presAssocID="{29DAA84A-2A95-4C55-B75B-2182B413D33D}" presName="theInnerList" presStyleCnt="0"/>
      <dgm:spPr/>
    </dgm:pt>
    <dgm:pt modelId="{5C35A5B4-62D4-4EB0-9C76-4476535F32B8}" type="pres">
      <dgm:prSet presAssocID="{BC4C7A64-F3C5-46E7-B4E1-C3852026A8CD}" presName="childNode" presStyleLbl="node1" presStyleIdx="1" presStyleCnt="3">
        <dgm:presLayoutVars>
          <dgm:bulletEnabled val="1"/>
        </dgm:presLayoutVars>
      </dgm:prSet>
      <dgm:spPr/>
      <dgm:t>
        <a:bodyPr/>
        <a:lstStyle/>
        <a:p>
          <a:endParaRPr lang="en-US"/>
        </a:p>
      </dgm:t>
    </dgm:pt>
    <dgm:pt modelId="{907493E0-8886-4991-8916-96EEADE02219}" type="pres">
      <dgm:prSet presAssocID="{BC4C7A64-F3C5-46E7-B4E1-C3852026A8CD}" presName="aSpace2" presStyleCnt="0"/>
      <dgm:spPr/>
    </dgm:pt>
    <dgm:pt modelId="{08EE0AB1-489E-4313-AEE1-F22F96DBF9C0}" type="pres">
      <dgm:prSet presAssocID="{E398CB71-BCB7-4C92-BF13-9C9DB0D30266}" presName="childNode" presStyleLbl="node1" presStyleIdx="2" presStyleCnt="3">
        <dgm:presLayoutVars>
          <dgm:bulletEnabled val="1"/>
        </dgm:presLayoutVars>
      </dgm:prSet>
      <dgm:spPr/>
      <dgm:t>
        <a:bodyPr/>
        <a:lstStyle/>
        <a:p>
          <a:endParaRPr lang="en-US"/>
        </a:p>
      </dgm:t>
    </dgm:pt>
  </dgm:ptLst>
  <dgm:cxnLst>
    <dgm:cxn modelId="{BD2009C2-F091-4645-A116-34FA1010B8FE}" srcId="{B356FABF-078D-498D-9A17-F2121749EB49}" destId="{29DAA84A-2A95-4C55-B75B-2182B413D33D}" srcOrd="1" destOrd="0" parTransId="{D7E4EB6B-C544-48C4-891A-15E5F0509B01}" sibTransId="{9DC9929B-EA7E-4DC9-B35B-C7C5A4FF18A5}"/>
    <dgm:cxn modelId="{FE8EBDB0-60E4-4798-87D1-B534D6BDF555}" type="presOf" srcId="{03710C9B-3F46-4F26-A5DD-4D2C9BC0E294}" destId="{77D2EB19-DE8B-4B02-9439-9CF428E41B3C}" srcOrd="1" destOrd="0" presId="urn:microsoft.com/office/officeart/2005/8/layout/lProcess2"/>
    <dgm:cxn modelId="{0B0DAC0E-F4BD-4AA2-9FB5-E78910BD5E5B}" type="presOf" srcId="{29DAA84A-2A95-4C55-B75B-2182B413D33D}" destId="{C122268F-A0A6-4313-964B-72465267CFE6}" srcOrd="0" destOrd="0" presId="urn:microsoft.com/office/officeart/2005/8/layout/lProcess2"/>
    <dgm:cxn modelId="{740FDD79-63DC-463C-BB35-BE27BCA1BB14}" type="presOf" srcId="{B356FABF-078D-498D-9A17-F2121749EB49}" destId="{7EEC5087-F910-470D-8057-B2B1332D7FE1}" srcOrd="0" destOrd="0" presId="urn:microsoft.com/office/officeart/2005/8/layout/lProcess2"/>
    <dgm:cxn modelId="{C31C0808-E2CE-4F4F-BA00-7C04E6F50DF7}" srcId="{29DAA84A-2A95-4C55-B75B-2182B413D33D}" destId="{BC4C7A64-F3C5-46E7-B4E1-C3852026A8CD}" srcOrd="0" destOrd="0" parTransId="{F8343B5F-AA1F-4ABA-9EF5-B26403590CA8}" sibTransId="{2095F35D-E90F-460A-B5CD-B25F83B2540B}"/>
    <dgm:cxn modelId="{98FEEB6F-F192-4DFA-AE11-FC0D3C7D4381}" srcId="{03710C9B-3F46-4F26-A5DD-4D2C9BC0E294}" destId="{F460BA7F-63C5-4CE8-82E1-446DCA31A648}" srcOrd="0" destOrd="0" parTransId="{99F23B7E-A8DF-4DDB-B34D-5A8EEF1FE562}" sibTransId="{FD99B77D-FDDF-4F09-AAD0-5BDB6438D540}"/>
    <dgm:cxn modelId="{4E671A5D-DBCC-4D23-922A-F91F8EE0C5A3}" type="presOf" srcId="{E398CB71-BCB7-4C92-BF13-9C9DB0D30266}" destId="{08EE0AB1-489E-4313-AEE1-F22F96DBF9C0}" srcOrd="0" destOrd="0" presId="urn:microsoft.com/office/officeart/2005/8/layout/lProcess2"/>
    <dgm:cxn modelId="{5A6D9B5A-F811-4645-B418-0F4BF24AC0E8}" type="presOf" srcId="{F460BA7F-63C5-4CE8-82E1-446DCA31A648}" destId="{A1A8B65E-3DDB-4FA5-B1B7-D63EDFB36460}" srcOrd="0" destOrd="0" presId="urn:microsoft.com/office/officeart/2005/8/layout/lProcess2"/>
    <dgm:cxn modelId="{3EBE4B82-E1CD-4D11-A16C-A9E002E45794}" type="presOf" srcId="{29DAA84A-2A95-4C55-B75B-2182B413D33D}" destId="{A76BFE1B-924F-4E49-8876-8EDA2410815C}" srcOrd="1" destOrd="0" presId="urn:microsoft.com/office/officeart/2005/8/layout/lProcess2"/>
    <dgm:cxn modelId="{4D7C535B-5F71-4236-8578-2F0F5568071D}" srcId="{29DAA84A-2A95-4C55-B75B-2182B413D33D}" destId="{E398CB71-BCB7-4C92-BF13-9C9DB0D30266}" srcOrd="1" destOrd="0" parTransId="{8C73D6BF-59D5-4484-BF79-F695ABEA12A7}" sibTransId="{3CCD39D2-D4B6-4C84-88EF-5302FEB96AE2}"/>
    <dgm:cxn modelId="{1B4358C1-0DAB-4809-B8D6-36B51773668A}" type="presOf" srcId="{03710C9B-3F46-4F26-A5DD-4D2C9BC0E294}" destId="{E9A056ED-8B0D-4149-B6DE-153D8DAC4585}" srcOrd="0" destOrd="0" presId="urn:microsoft.com/office/officeart/2005/8/layout/lProcess2"/>
    <dgm:cxn modelId="{EF3D6D8F-54C4-4E0C-9E82-7F20A6F339F6}" type="presOf" srcId="{BC4C7A64-F3C5-46E7-B4E1-C3852026A8CD}" destId="{5C35A5B4-62D4-4EB0-9C76-4476535F32B8}" srcOrd="0" destOrd="0" presId="urn:microsoft.com/office/officeart/2005/8/layout/lProcess2"/>
    <dgm:cxn modelId="{81847919-3FCA-48DC-8ADD-1BB3B1E1A3B7}" srcId="{B356FABF-078D-498D-9A17-F2121749EB49}" destId="{03710C9B-3F46-4F26-A5DD-4D2C9BC0E294}" srcOrd="0" destOrd="0" parTransId="{C30FCE06-DE26-4F09-B792-E03464C1FC3E}" sibTransId="{B376974C-3BAD-4970-B2DA-218CF0E56C21}"/>
    <dgm:cxn modelId="{D20F54A3-6D35-4FB1-B7BE-AEBADAE6665A}" type="presParOf" srcId="{7EEC5087-F910-470D-8057-B2B1332D7FE1}" destId="{BAB52D63-A41D-427C-B754-694609AB54E5}" srcOrd="0" destOrd="0" presId="urn:microsoft.com/office/officeart/2005/8/layout/lProcess2"/>
    <dgm:cxn modelId="{65C0624A-D94A-4F72-8B50-C4586B422C4F}" type="presParOf" srcId="{BAB52D63-A41D-427C-B754-694609AB54E5}" destId="{E9A056ED-8B0D-4149-B6DE-153D8DAC4585}" srcOrd="0" destOrd="0" presId="urn:microsoft.com/office/officeart/2005/8/layout/lProcess2"/>
    <dgm:cxn modelId="{6438C0F8-D639-42F4-92A6-EAFDBE638C75}" type="presParOf" srcId="{BAB52D63-A41D-427C-B754-694609AB54E5}" destId="{77D2EB19-DE8B-4B02-9439-9CF428E41B3C}" srcOrd="1" destOrd="0" presId="urn:microsoft.com/office/officeart/2005/8/layout/lProcess2"/>
    <dgm:cxn modelId="{701290CA-5D09-42E9-9898-ED93A60F9506}" type="presParOf" srcId="{BAB52D63-A41D-427C-B754-694609AB54E5}" destId="{EC7C1873-8573-4DF4-88DE-817DCB4FC2C5}" srcOrd="2" destOrd="0" presId="urn:microsoft.com/office/officeart/2005/8/layout/lProcess2"/>
    <dgm:cxn modelId="{ECB4EA22-B679-49BF-8C62-12A4BAC5BD72}" type="presParOf" srcId="{EC7C1873-8573-4DF4-88DE-817DCB4FC2C5}" destId="{818B90A0-276D-4FB2-B54F-5C66FC419A29}" srcOrd="0" destOrd="0" presId="urn:microsoft.com/office/officeart/2005/8/layout/lProcess2"/>
    <dgm:cxn modelId="{87B346FD-B57C-448A-A677-973577A2F30C}" type="presParOf" srcId="{818B90A0-276D-4FB2-B54F-5C66FC419A29}" destId="{A1A8B65E-3DDB-4FA5-B1B7-D63EDFB36460}" srcOrd="0" destOrd="0" presId="urn:microsoft.com/office/officeart/2005/8/layout/lProcess2"/>
    <dgm:cxn modelId="{4E354756-1118-49B4-82EB-248682BF3376}" type="presParOf" srcId="{7EEC5087-F910-470D-8057-B2B1332D7FE1}" destId="{54F43EBA-EEE9-4F48-A32E-01AA0FE64C9F}" srcOrd="1" destOrd="0" presId="urn:microsoft.com/office/officeart/2005/8/layout/lProcess2"/>
    <dgm:cxn modelId="{A94A4BEC-4951-45BA-9BEE-2F82F8D67F2D}" type="presParOf" srcId="{7EEC5087-F910-470D-8057-B2B1332D7FE1}" destId="{395E7F49-847D-4F0C-B78B-D90EED631EE0}" srcOrd="2" destOrd="0" presId="urn:microsoft.com/office/officeart/2005/8/layout/lProcess2"/>
    <dgm:cxn modelId="{D0921678-28C6-4205-B5C6-4F2E396BC488}" type="presParOf" srcId="{395E7F49-847D-4F0C-B78B-D90EED631EE0}" destId="{C122268F-A0A6-4313-964B-72465267CFE6}" srcOrd="0" destOrd="0" presId="urn:microsoft.com/office/officeart/2005/8/layout/lProcess2"/>
    <dgm:cxn modelId="{A07AC901-5C9B-4B76-9DF4-CA41BDBCBA69}" type="presParOf" srcId="{395E7F49-847D-4F0C-B78B-D90EED631EE0}" destId="{A76BFE1B-924F-4E49-8876-8EDA2410815C}" srcOrd="1" destOrd="0" presId="urn:microsoft.com/office/officeart/2005/8/layout/lProcess2"/>
    <dgm:cxn modelId="{93B427C4-F382-437E-971A-AA892F763956}" type="presParOf" srcId="{395E7F49-847D-4F0C-B78B-D90EED631EE0}" destId="{85027DE9-F654-432F-8825-3CFE121C8D5B}" srcOrd="2" destOrd="0" presId="urn:microsoft.com/office/officeart/2005/8/layout/lProcess2"/>
    <dgm:cxn modelId="{1F29C71A-5DFF-4BA4-B6B1-491FD01CC5D5}" type="presParOf" srcId="{85027DE9-F654-432F-8825-3CFE121C8D5B}" destId="{C832F1E6-07F5-4960-B173-9A34BC5BFFEA}" srcOrd="0" destOrd="0" presId="urn:microsoft.com/office/officeart/2005/8/layout/lProcess2"/>
    <dgm:cxn modelId="{C7E09F0F-DE13-441D-8798-1AE89C33AE66}" type="presParOf" srcId="{C832F1E6-07F5-4960-B173-9A34BC5BFFEA}" destId="{5C35A5B4-62D4-4EB0-9C76-4476535F32B8}" srcOrd="0" destOrd="0" presId="urn:microsoft.com/office/officeart/2005/8/layout/lProcess2"/>
    <dgm:cxn modelId="{D9589A12-C29D-49BE-91EC-84111D2911A6}" type="presParOf" srcId="{C832F1E6-07F5-4960-B173-9A34BC5BFFEA}" destId="{907493E0-8886-4991-8916-96EEADE02219}" srcOrd="1" destOrd="0" presId="urn:microsoft.com/office/officeart/2005/8/layout/lProcess2"/>
    <dgm:cxn modelId="{42F8E04A-3C6A-4153-A212-B09CD7E087FE}" type="presParOf" srcId="{C832F1E6-07F5-4960-B173-9A34BC5BFFEA}" destId="{08EE0AB1-489E-4313-AEE1-F22F96DBF9C0}" srcOrd="2" destOrd="0" presId="urn:microsoft.com/office/officeart/2005/8/layout/lProcess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6A1AA6-B8A9-4A65-94F2-772FBAC9FD8A}">
      <dsp:nvSpPr>
        <dsp:cNvPr id="0" name=""/>
        <dsp:cNvSpPr/>
      </dsp:nvSpPr>
      <dsp:spPr>
        <a:xfrm>
          <a:off x="2809216" y="512072"/>
          <a:ext cx="2951591" cy="120894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Times New Roman" panose="02020603050405020304" pitchFamily="18" charset="0"/>
              <a:cs typeface="Times New Roman" panose="02020603050405020304" pitchFamily="18" charset="0"/>
            </a:rPr>
            <a:t>Memory allocation Techniques</a:t>
          </a:r>
        </a:p>
      </dsp:txBody>
      <dsp:txXfrm>
        <a:off x="2844625" y="547481"/>
        <a:ext cx="2880773" cy="1138123"/>
      </dsp:txXfrm>
    </dsp:sp>
    <dsp:sp modelId="{C4582759-4AEA-4C13-B87E-CA31E86AD857}">
      <dsp:nvSpPr>
        <dsp:cNvPr id="0" name=""/>
        <dsp:cNvSpPr/>
      </dsp:nvSpPr>
      <dsp:spPr>
        <a:xfrm>
          <a:off x="2073388" y="1721014"/>
          <a:ext cx="2211623" cy="301228"/>
        </a:xfrm>
        <a:custGeom>
          <a:avLst/>
          <a:gdLst/>
          <a:ahLst/>
          <a:cxnLst/>
          <a:rect l="0" t="0" r="0" b="0"/>
          <a:pathLst>
            <a:path>
              <a:moveTo>
                <a:pt x="2211623" y="0"/>
              </a:moveTo>
              <a:lnTo>
                <a:pt x="2211623" y="150614"/>
              </a:lnTo>
              <a:lnTo>
                <a:pt x="0" y="150614"/>
              </a:lnTo>
              <a:lnTo>
                <a:pt x="0" y="301228"/>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AE541B95-F62D-4D04-AFA7-835EC500144D}">
      <dsp:nvSpPr>
        <dsp:cNvPr id="0" name=""/>
        <dsp:cNvSpPr/>
      </dsp:nvSpPr>
      <dsp:spPr>
        <a:xfrm>
          <a:off x="555650" y="2022242"/>
          <a:ext cx="3035475" cy="108700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Contiguous memory allocation</a:t>
          </a:r>
          <a:endParaRPr lang="en-US" sz="2200" kern="1200" dirty="0">
            <a:latin typeface="Times New Roman" panose="02020603050405020304" pitchFamily="18" charset="0"/>
            <a:cs typeface="Times New Roman" panose="02020603050405020304" pitchFamily="18" charset="0"/>
          </a:endParaRPr>
        </a:p>
      </dsp:txBody>
      <dsp:txXfrm>
        <a:off x="587487" y="2054079"/>
        <a:ext cx="2971801" cy="1023330"/>
      </dsp:txXfrm>
    </dsp:sp>
    <dsp:sp modelId="{F6F4BEAF-771E-46CE-B3BE-197508D0A453}">
      <dsp:nvSpPr>
        <dsp:cNvPr id="0" name=""/>
        <dsp:cNvSpPr/>
      </dsp:nvSpPr>
      <dsp:spPr>
        <a:xfrm>
          <a:off x="894492" y="3109246"/>
          <a:ext cx="1178895" cy="301228"/>
        </a:xfrm>
        <a:custGeom>
          <a:avLst/>
          <a:gdLst/>
          <a:ahLst/>
          <a:cxnLst/>
          <a:rect l="0" t="0" r="0" b="0"/>
          <a:pathLst>
            <a:path>
              <a:moveTo>
                <a:pt x="1178895" y="0"/>
              </a:moveTo>
              <a:lnTo>
                <a:pt x="1178895" y="150614"/>
              </a:lnTo>
              <a:lnTo>
                <a:pt x="0" y="150614"/>
              </a:lnTo>
              <a:lnTo>
                <a:pt x="0" y="301228"/>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939BCDB2-0FFE-4644-8970-646F083E5B0F}">
      <dsp:nvSpPr>
        <dsp:cNvPr id="0" name=""/>
        <dsp:cNvSpPr/>
      </dsp:nvSpPr>
      <dsp:spPr>
        <a:xfrm>
          <a:off x="6413" y="3410474"/>
          <a:ext cx="1776157" cy="14626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Fixed partition</a:t>
          </a:r>
          <a:endParaRPr lang="en-US" sz="2200" kern="1200" dirty="0">
            <a:latin typeface="Times New Roman" panose="02020603050405020304" pitchFamily="18" charset="0"/>
            <a:cs typeface="Times New Roman" panose="02020603050405020304" pitchFamily="18" charset="0"/>
          </a:endParaRPr>
        </a:p>
      </dsp:txBody>
      <dsp:txXfrm>
        <a:off x="49251" y="3453312"/>
        <a:ext cx="1690481" cy="1376929"/>
      </dsp:txXfrm>
    </dsp:sp>
    <dsp:sp modelId="{50D37E35-E70F-4A74-B2BE-169EEB8B8B52}">
      <dsp:nvSpPr>
        <dsp:cNvPr id="0" name=""/>
        <dsp:cNvSpPr/>
      </dsp:nvSpPr>
      <dsp:spPr>
        <a:xfrm>
          <a:off x="2073388" y="3109246"/>
          <a:ext cx="1057519" cy="301228"/>
        </a:xfrm>
        <a:custGeom>
          <a:avLst/>
          <a:gdLst/>
          <a:ahLst/>
          <a:cxnLst/>
          <a:rect l="0" t="0" r="0" b="0"/>
          <a:pathLst>
            <a:path>
              <a:moveTo>
                <a:pt x="0" y="0"/>
              </a:moveTo>
              <a:lnTo>
                <a:pt x="0" y="150614"/>
              </a:lnTo>
              <a:lnTo>
                <a:pt x="1057519" y="150614"/>
              </a:lnTo>
              <a:lnTo>
                <a:pt x="1057519" y="301228"/>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7529E6C-451D-47DB-B61E-17DEB88A5BBB}">
      <dsp:nvSpPr>
        <dsp:cNvPr id="0" name=""/>
        <dsp:cNvSpPr/>
      </dsp:nvSpPr>
      <dsp:spPr>
        <a:xfrm>
          <a:off x="2121453" y="3410474"/>
          <a:ext cx="2018909" cy="146260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Variable partition</a:t>
          </a:r>
          <a:endParaRPr lang="en-US" sz="2200" kern="1200" dirty="0">
            <a:latin typeface="Times New Roman" panose="02020603050405020304" pitchFamily="18" charset="0"/>
            <a:cs typeface="Times New Roman" panose="02020603050405020304" pitchFamily="18" charset="0"/>
          </a:endParaRPr>
        </a:p>
      </dsp:txBody>
      <dsp:txXfrm>
        <a:off x="2164291" y="3453312"/>
        <a:ext cx="1933233" cy="1376929"/>
      </dsp:txXfrm>
    </dsp:sp>
    <dsp:sp modelId="{37E803E5-39EC-489E-BE18-F2A0CAD3F036}">
      <dsp:nvSpPr>
        <dsp:cNvPr id="0" name=""/>
        <dsp:cNvSpPr/>
      </dsp:nvSpPr>
      <dsp:spPr>
        <a:xfrm>
          <a:off x="4285011" y="1721014"/>
          <a:ext cx="2332903" cy="301228"/>
        </a:xfrm>
        <a:custGeom>
          <a:avLst/>
          <a:gdLst/>
          <a:ahLst/>
          <a:cxnLst/>
          <a:rect l="0" t="0" r="0" b="0"/>
          <a:pathLst>
            <a:path>
              <a:moveTo>
                <a:pt x="0" y="0"/>
              </a:moveTo>
              <a:lnTo>
                <a:pt x="0" y="150614"/>
              </a:lnTo>
              <a:lnTo>
                <a:pt x="2332903" y="150614"/>
              </a:lnTo>
              <a:lnTo>
                <a:pt x="2332903" y="301228"/>
              </a:lnTo>
            </a:path>
          </a:pathLst>
        </a:custGeom>
        <a:noFill/>
        <a:ln w="25400" cap="flat" cmpd="sng" algn="ctr">
          <a:solidFill>
            <a:schemeClr val="accent2">
              <a:shade val="6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ADDB49D-5422-45FB-AB81-4E685D632DDB}">
      <dsp:nvSpPr>
        <dsp:cNvPr id="0" name=""/>
        <dsp:cNvSpPr/>
      </dsp:nvSpPr>
      <dsp:spPr>
        <a:xfrm>
          <a:off x="5221457" y="2022242"/>
          <a:ext cx="2792915" cy="1183819"/>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Non-Contiguous memory allocation</a:t>
          </a:r>
          <a:endParaRPr lang="en-US" sz="2200" kern="1200" dirty="0">
            <a:latin typeface="Times New Roman" panose="02020603050405020304" pitchFamily="18" charset="0"/>
            <a:cs typeface="Times New Roman" panose="02020603050405020304" pitchFamily="18" charset="0"/>
          </a:endParaRPr>
        </a:p>
      </dsp:txBody>
      <dsp:txXfrm>
        <a:off x="5256130" y="2056915"/>
        <a:ext cx="2723569" cy="1114473"/>
      </dsp:txXfrm>
    </dsp:sp>
    <dsp:sp modelId="{C42ED64A-4163-43E2-8A61-4204631A6166}">
      <dsp:nvSpPr>
        <dsp:cNvPr id="0" name=""/>
        <dsp:cNvSpPr/>
      </dsp:nvSpPr>
      <dsp:spPr>
        <a:xfrm>
          <a:off x="5239717" y="3206061"/>
          <a:ext cx="1378197" cy="301228"/>
        </a:xfrm>
        <a:custGeom>
          <a:avLst/>
          <a:gdLst/>
          <a:ahLst/>
          <a:cxnLst/>
          <a:rect l="0" t="0" r="0" b="0"/>
          <a:pathLst>
            <a:path>
              <a:moveTo>
                <a:pt x="1378197" y="0"/>
              </a:moveTo>
              <a:lnTo>
                <a:pt x="1378197" y="150614"/>
              </a:lnTo>
              <a:lnTo>
                <a:pt x="0" y="150614"/>
              </a:lnTo>
              <a:lnTo>
                <a:pt x="0" y="301228"/>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7E83F2CF-2B52-4D92-9B46-96D8B2787F52}">
      <dsp:nvSpPr>
        <dsp:cNvPr id="0" name=""/>
        <dsp:cNvSpPr/>
      </dsp:nvSpPr>
      <dsp:spPr>
        <a:xfrm>
          <a:off x="4479244" y="3507289"/>
          <a:ext cx="1520945" cy="1390838"/>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Paging</a:t>
          </a:r>
          <a:endParaRPr lang="en-US" sz="2200" kern="1200" dirty="0">
            <a:latin typeface="Times New Roman" panose="02020603050405020304" pitchFamily="18" charset="0"/>
            <a:cs typeface="Times New Roman" panose="02020603050405020304" pitchFamily="18" charset="0"/>
          </a:endParaRPr>
        </a:p>
      </dsp:txBody>
      <dsp:txXfrm>
        <a:off x="4519980" y="3548025"/>
        <a:ext cx="1439473" cy="1309366"/>
      </dsp:txXfrm>
    </dsp:sp>
    <dsp:sp modelId="{B1026806-3DB8-47A8-950C-88A1275F6E1D}">
      <dsp:nvSpPr>
        <dsp:cNvPr id="0" name=""/>
        <dsp:cNvSpPr/>
      </dsp:nvSpPr>
      <dsp:spPr>
        <a:xfrm>
          <a:off x="6617915" y="3206061"/>
          <a:ext cx="929913" cy="301228"/>
        </a:xfrm>
        <a:custGeom>
          <a:avLst/>
          <a:gdLst/>
          <a:ahLst/>
          <a:cxnLst/>
          <a:rect l="0" t="0" r="0" b="0"/>
          <a:pathLst>
            <a:path>
              <a:moveTo>
                <a:pt x="0" y="0"/>
              </a:moveTo>
              <a:lnTo>
                <a:pt x="0" y="150614"/>
              </a:lnTo>
              <a:lnTo>
                <a:pt x="929913" y="150614"/>
              </a:lnTo>
              <a:lnTo>
                <a:pt x="929913" y="301228"/>
              </a:lnTo>
            </a:path>
          </a:pathLst>
        </a:custGeom>
        <a:noFill/>
        <a:ln w="25400" cap="flat" cmpd="sng" algn="ctr">
          <a:solidFill>
            <a:schemeClr val="accent2">
              <a:shade val="80000"/>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D1F9C72-46B3-485C-8838-CBF3379A7034}">
      <dsp:nvSpPr>
        <dsp:cNvPr id="0" name=""/>
        <dsp:cNvSpPr/>
      </dsp:nvSpPr>
      <dsp:spPr>
        <a:xfrm>
          <a:off x="6339072" y="3507289"/>
          <a:ext cx="2417513" cy="134818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IN" sz="2200" kern="1200" dirty="0">
              <a:latin typeface="Times New Roman" panose="02020603050405020304" pitchFamily="18" charset="0"/>
              <a:cs typeface="Times New Roman" panose="02020603050405020304" pitchFamily="18" charset="0"/>
            </a:rPr>
            <a:t>Segmentation</a:t>
          </a:r>
          <a:endParaRPr lang="en-US" sz="2200" kern="1200" dirty="0">
            <a:latin typeface="Times New Roman" panose="02020603050405020304" pitchFamily="18" charset="0"/>
            <a:cs typeface="Times New Roman" panose="02020603050405020304" pitchFamily="18" charset="0"/>
          </a:endParaRPr>
        </a:p>
      </dsp:txBody>
      <dsp:txXfrm>
        <a:off x="6378559" y="3546776"/>
        <a:ext cx="2338539" cy="12692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C9184-D0FA-4981-9903-5CEFD999DE70}">
      <dsp:nvSpPr>
        <dsp:cNvPr id="0" name=""/>
        <dsp:cNvSpPr/>
      </dsp:nvSpPr>
      <dsp:spPr>
        <a:xfrm>
          <a:off x="0" y="449512"/>
          <a:ext cx="8763000" cy="13403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106" tIns="479044" rIns="680106" bIns="163576" numCol="1" spcCol="1270" anchor="t" anchorCtr="0">
          <a:noAutofit/>
        </a:bodyPr>
        <a:lstStyle/>
        <a:p>
          <a:pPr marL="228600" lvl="1" indent="-228600" algn="l" defTabSz="1022350" rtl="0">
            <a:lnSpc>
              <a:spcPct val="90000"/>
            </a:lnSpc>
            <a:spcBef>
              <a:spcPct val="0"/>
            </a:spcBef>
            <a:spcAft>
              <a:spcPct val="15000"/>
            </a:spcAft>
            <a:buChar char="•"/>
          </a:pPr>
          <a:r>
            <a:rPr lang="en-IN" sz="2300" kern="1200">
              <a:latin typeface="Cambria" panose="02040503050406030204" pitchFamily="18" charset="0"/>
            </a:rPr>
            <a:t>Very simple.</a:t>
          </a:r>
          <a:endParaRPr lang="en-US" sz="2300" kern="1200">
            <a:latin typeface="Cambria" panose="02040503050406030204" pitchFamily="18" charset="0"/>
          </a:endParaRPr>
        </a:p>
        <a:p>
          <a:pPr marL="228600" lvl="1" indent="-228600" algn="l" defTabSz="1022350" rtl="0">
            <a:lnSpc>
              <a:spcPct val="90000"/>
            </a:lnSpc>
            <a:spcBef>
              <a:spcPct val="0"/>
            </a:spcBef>
            <a:spcAft>
              <a:spcPct val="15000"/>
            </a:spcAft>
            <a:buChar char="•"/>
          </a:pPr>
          <a:r>
            <a:rPr lang="en-IN" sz="2300" kern="1200">
              <a:latin typeface="Cambria" panose="02040503050406030204" pitchFamily="18" charset="0"/>
            </a:rPr>
            <a:t>Easy to implement.</a:t>
          </a:r>
          <a:endParaRPr lang="en-US" sz="2300" kern="1200">
            <a:latin typeface="Cambria" panose="02040503050406030204" pitchFamily="18" charset="0"/>
          </a:endParaRPr>
        </a:p>
      </dsp:txBody>
      <dsp:txXfrm>
        <a:off x="0" y="449512"/>
        <a:ext cx="8763000" cy="1340325"/>
      </dsp:txXfrm>
    </dsp:sp>
    <dsp:sp modelId="{CF26F0BA-F7A9-4A6A-A47D-54F5000EC367}">
      <dsp:nvSpPr>
        <dsp:cNvPr id="0" name=""/>
        <dsp:cNvSpPr/>
      </dsp:nvSpPr>
      <dsp:spPr>
        <a:xfrm>
          <a:off x="438150" y="110032"/>
          <a:ext cx="613410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022350" rtl="0">
            <a:lnSpc>
              <a:spcPct val="90000"/>
            </a:lnSpc>
            <a:spcBef>
              <a:spcPct val="0"/>
            </a:spcBef>
            <a:spcAft>
              <a:spcPct val="35000"/>
            </a:spcAft>
            <a:buNone/>
          </a:pPr>
          <a:r>
            <a:rPr lang="en-IN" sz="2300" kern="1200">
              <a:latin typeface="Cambria" panose="02040503050406030204" pitchFamily="18" charset="0"/>
            </a:rPr>
            <a:t>Advantage</a:t>
          </a:r>
          <a:endParaRPr lang="en-US" sz="2300" kern="1200">
            <a:latin typeface="Cambria" panose="02040503050406030204" pitchFamily="18" charset="0"/>
          </a:endParaRPr>
        </a:p>
      </dsp:txBody>
      <dsp:txXfrm>
        <a:off x="471294" y="143176"/>
        <a:ext cx="6067812" cy="612672"/>
      </dsp:txXfrm>
    </dsp:sp>
    <dsp:sp modelId="{11ED9065-584E-4FC6-A912-8CFC15DF23FA}">
      <dsp:nvSpPr>
        <dsp:cNvPr id="0" name=""/>
        <dsp:cNvSpPr/>
      </dsp:nvSpPr>
      <dsp:spPr>
        <a:xfrm>
          <a:off x="0" y="2253517"/>
          <a:ext cx="8763000" cy="297044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106" tIns="479044" rIns="680106"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a:latin typeface="Cambria" panose="02040503050406030204" pitchFamily="18" charset="0"/>
            </a:rPr>
            <a:t>A page fetched into memory a long time ago may have now fallen out of use.</a:t>
          </a:r>
        </a:p>
        <a:p>
          <a:pPr marL="228600" lvl="1" indent="-228600" algn="l" defTabSz="1022350" rtl="0">
            <a:lnSpc>
              <a:spcPct val="90000"/>
            </a:lnSpc>
            <a:spcBef>
              <a:spcPct val="0"/>
            </a:spcBef>
            <a:spcAft>
              <a:spcPct val="15000"/>
            </a:spcAft>
            <a:buChar char="•"/>
          </a:pPr>
          <a:r>
            <a:rPr lang="en-US" sz="2300" kern="1200" dirty="0">
              <a:latin typeface="Cambria" panose="02040503050406030204" pitchFamily="18" charset="0"/>
            </a:rPr>
            <a:t>This reasoning will often be wrong, because there will often be regions of program or data that are heavily used throughout the life of a program.</a:t>
          </a:r>
        </a:p>
        <a:p>
          <a:pPr marL="228600" lvl="1" indent="-228600" algn="l" defTabSz="1022350" rtl="0">
            <a:lnSpc>
              <a:spcPct val="90000"/>
            </a:lnSpc>
            <a:spcBef>
              <a:spcPct val="0"/>
            </a:spcBef>
            <a:spcAft>
              <a:spcPct val="15000"/>
            </a:spcAft>
            <a:buChar char="•"/>
          </a:pPr>
          <a:r>
            <a:rPr lang="en-US" sz="2300" kern="1200" dirty="0">
              <a:latin typeface="Cambria" panose="02040503050406030204" pitchFamily="18" charset="0"/>
            </a:rPr>
            <a:t>Those pages will be repeatedly paged in and out by the FIFO algorithm.</a:t>
          </a:r>
        </a:p>
      </dsp:txBody>
      <dsp:txXfrm>
        <a:off x="0" y="2253517"/>
        <a:ext cx="8763000" cy="2970449"/>
      </dsp:txXfrm>
    </dsp:sp>
    <dsp:sp modelId="{C720E7FF-7DD3-4243-B288-BADAF3F3D143}">
      <dsp:nvSpPr>
        <dsp:cNvPr id="0" name=""/>
        <dsp:cNvSpPr/>
      </dsp:nvSpPr>
      <dsp:spPr>
        <a:xfrm>
          <a:off x="438150" y="1914037"/>
          <a:ext cx="6134100" cy="678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022350" rtl="0">
            <a:lnSpc>
              <a:spcPct val="90000"/>
            </a:lnSpc>
            <a:spcBef>
              <a:spcPct val="0"/>
            </a:spcBef>
            <a:spcAft>
              <a:spcPct val="35000"/>
            </a:spcAft>
            <a:buNone/>
          </a:pPr>
          <a:r>
            <a:rPr lang="en-IN" sz="2300" kern="1200">
              <a:latin typeface="Cambria" panose="02040503050406030204" pitchFamily="18" charset="0"/>
            </a:rPr>
            <a:t>Disadvantage</a:t>
          </a:r>
          <a:endParaRPr lang="en-US" sz="2300" kern="1200">
            <a:latin typeface="Cambria" panose="02040503050406030204" pitchFamily="18" charset="0"/>
          </a:endParaRPr>
        </a:p>
      </dsp:txBody>
      <dsp:txXfrm>
        <a:off x="471294" y="1947181"/>
        <a:ext cx="6067812" cy="61267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5EE0E1-1B66-4F33-BBA0-ECA053968FCF}">
      <dsp:nvSpPr>
        <dsp:cNvPr id="0" name=""/>
        <dsp:cNvSpPr/>
      </dsp:nvSpPr>
      <dsp:spPr>
        <a:xfrm>
          <a:off x="-6029554" y="-922847"/>
          <a:ext cx="7179696" cy="7179696"/>
        </a:xfrm>
        <a:prstGeom prst="blockArc">
          <a:avLst>
            <a:gd name="adj1" fmla="val 18900000"/>
            <a:gd name="adj2" fmla="val 2700000"/>
            <a:gd name="adj3" fmla="val 30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75E330-CC9F-4099-91D3-6F58CBB65414}">
      <dsp:nvSpPr>
        <dsp:cNvPr id="0" name=""/>
        <dsp:cNvSpPr/>
      </dsp:nvSpPr>
      <dsp:spPr>
        <a:xfrm>
          <a:off x="740359" y="5334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mj-lt"/>
            </a:rPr>
            <a:t>It is based on the observation that if pages that have been </a:t>
          </a:r>
          <a:r>
            <a:rPr lang="en-US" sz="2400" i="1" kern="1200" dirty="0">
              <a:latin typeface="+mj-lt"/>
            </a:rPr>
            <a:t>heavily used in the last few instructions will probably be heavily used again in the next few. </a:t>
          </a:r>
        </a:p>
      </dsp:txBody>
      <dsp:txXfrm>
        <a:off x="740359" y="533400"/>
        <a:ext cx="7949031" cy="1066800"/>
      </dsp:txXfrm>
    </dsp:sp>
    <dsp:sp modelId="{3F02CB07-FCCC-4E2C-9E49-EA33DD13C408}">
      <dsp:nvSpPr>
        <dsp:cNvPr id="0" name=""/>
        <dsp:cNvSpPr/>
      </dsp:nvSpPr>
      <dsp:spPr>
        <a:xfrm>
          <a:off x="73609" y="4000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BBA34B-447B-4685-8ADD-A4C0BF74ADFE}">
      <dsp:nvSpPr>
        <dsp:cNvPr id="0" name=""/>
        <dsp:cNvSpPr/>
      </dsp:nvSpPr>
      <dsp:spPr>
        <a:xfrm>
          <a:off x="1128140" y="2133600"/>
          <a:ext cx="7561249"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mj-lt"/>
            </a:rPr>
            <a:t>Conversely, pages that have not been used for ages will probably remain unused for a long time. </a:t>
          </a:r>
        </a:p>
      </dsp:txBody>
      <dsp:txXfrm>
        <a:off x="1128140" y="2133600"/>
        <a:ext cx="7561249" cy="1066800"/>
      </dsp:txXfrm>
    </dsp:sp>
    <dsp:sp modelId="{7B36F458-B785-4EB2-98F6-DFD588D72A48}">
      <dsp:nvSpPr>
        <dsp:cNvPr id="0" name=""/>
        <dsp:cNvSpPr/>
      </dsp:nvSpPr>
      <dsp:spPr>
        <a:xfrm>
          <a:off x="461390" y="20002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4C8B0E-223F-4B4B-8173-33CB901917D0}">
      <dsp:nvSpPr>
        <dsp:cNvPr id="0" name=""/>
        <dsp:cNvSpPr/>
      </dsp:nvSpPr>
      <dsp:spPr>
        <a:xfrm>
          <a:off x="740359" y="37338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mj-lt"/>
            </a:rPr>
            <a:t>This idea suggests a realizable algorithm: when a page fault occurs, throw out the page that has been </a:t>
          </a:r>
          <a:r>
            <a:rPr lang="en-US" sz="2400" i="1" kern="1200" dirty="0">
              <a:latin typeface="+mj-lt"/>
            </a:rPr>
            <a:t>unused for the longest time</a:t>
          </a:r>
          <a:r>
            <a:rPr lang="en-US" sz="2400" kern="1200" dirty="0">
              <a:latin typeface="+mj-lt"/>
            </a:rPr>
            <a:t>. </a:t>
          </a:r>
        </a:p>
      </dsp:txBody>
      <dsp:txXfrm>
        <a:off x="740359" y="3733800"/>
        <a:ext cx="7949031" cy="1066800"/>
      </dsp:txXfrm>
    </dsp:sp>
    <dsp:sp modelId="{D052B62A-9A1B-4EB8-A270-F04DF2EBE95A}">
      <dsp:nvSpPr>
        <dsp:cNvPr id="0" name=""/>
        <dsp:cNvSpPr/>
      </dsp:nvSpPr>
      <dsp:spPr>
        <a:xfrm>
          <a:off x="73609" y="36004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DB958-E33B-4487-A639-5CB6D5CAEE8B}">
      <dsp:nvSpPr>
        <dsp:cNvPr id="0" name=""/>
        <dsp:cNvSpPr/>
      </dsp:nvSpPr>
      <dsp:spPr>
        <a:xfrm>
          <a:off x="-6029554" y="-922847"/>
          <a:ext cx="7179696" cy="7179696"/>
        </a:xfrm>
        <a:prstGeom prst="blockArc">
          <a:avLst>
            <a:gd name="adj1" fmla="val 18900000"/>
            <a:gd name="adj2" fmla="val 2700000"/>
            <a:gd name="adj3" fmla="val 30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D6DE74-4085-4AC5-8FCF-73CA7630E988}">
      <dsp:nvSpPr>
        <dsp:cNvPr id="0" name=""/>
        <dsp:cNvSpPr/>
      </dsp:nvSpPr>
      <dsp:spPr>
        <a:xfrm>
          <a:off x="740359" y="5334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58420" rIns="58420" bIns="58420" numCol="1" spcCol="1270" anchor="ctr" anchorCtr="0">
          <a:noAutofit/>
        </a:bodyPr>
        <a:lstStyle/>
        <a:p>
          <a:pPr marL="0" lvl="0" indent="0" algn="l" defTabSz="1022350" rtl="0">
            <a:lnSpc>
              <a:spcPct val="90000"/>
            </a:lnSpc>
            <a:spcBef>
              <a:spcPct val="0"/>
            </a:spcBef>
            <a:spcAft>
              <a:spcPct val="35000"/>
            </a:spcAft>
            <a:buNone/>
          </a:pPr>
          <a:r>
            <a:rPr lang="en-IN" sz="2300" kern="1200">
              <a:latin typeface="Cambria" panose="02040503050406030204" pitchFamily="18" charset="0"/>
            </a:rPr>
            <a:t>Its best page replacement policy.</a:t>
          </a:r>
          <a:endParaRPr lang="en-US" sz="2300" kern="1200">
            <a:latin typeface="Cambria" panose="02040503050406030204" pitchFamily="18" charset="0"/>
          </a:endParaRPr>
        </a:p>
      </dsp:txBody>
      <dsp:txXfrm>
        <a:off x="740359" y="533400"/>
        <a:ext cx="7949031" cy="1066800"/>
      </dsp:txXfrm>
    </dsp:sp>
    <dsp:sp modelId="{47D0A7EB-963F-4C78-AE7F-BB24856B4D5F}">
      <dsp:nvSpPr>
        <dsp:cNvPr id="0" name=""/>
        <dsp:cNvSpPr/>
      </dsp:nvSpPr>
      <dsp:spPr>
        <a:xfrm>
          <a:off x="73609" y="4000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225DCC-4B1C-4F50-A0AC-9E9B8BA7FB6C}">
      <dsp:nvSpPr>
        <dsp:cNvPr id="0" name=""/>
        <dsp:cNvSpPr/>
      </dsp:nvSpPr>
      <dsp:spPr>
        <a:xfrm>
          <a:off x="1128140" y="2133600"/>
          <a:ext cx="7561249"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58420" rIns="58420" bIns="5842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mbria" panose="02040503050406030204" pitchFamily="18" charset="0"/>
            </a:rPr>
            <a:t>The Optimal policy selects for replacement the page that will </a:t>
          </a:r>
          <a:r>
            <a:rPr lang="en-US" sz="2300" i="1" kern="1200" dirty="0">
              <a:latin typeface="Cambria" panose="02040503050406030204" pitchFamily="18" charset="0"/>
            </a:rPr>
            <a:t>not be used for longest period </a:t>
          </a:r>
          <a:r>
            <a:rPr lang="en-US" sz="2300" kern="1200" dirty="0">
              <a:latin typeface="Cambria" panose="02040503050406030204" pitchFamily="18" charset="0"/>
            </a:rPr>
            <a:t>of time.</a:t>
          </a:r>
        </a:p>
      </dsp:txBody>
      <dsp:txXfrm>
        <a:off x="1128140" y="2133600"/>
        <a:ext cx="7561249" cy="1066800"/>
      </dsp:txXfrm>
    </dsp:sp>
    <dsp:sp modelId="{E7953D09-FE13-4E10-B921-C30265515B5C}">
      <dsp:nvSpPr>
        <dsp:cNvPr id="0" name=""/>
        <dsp:cNvSpPr/>
      </dsp:nvSpPr>
      <dsp:spPr>
        <a:xfrm>
          <a:off x="461390" y="20002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486848-DEF5-440F-B9A2-FA524A901630}">
      <dsp:nvSpPr>
        <dsp:cNvPr id="0" name=""/>
        <dsp:cNvSpPr/>
      </dsp:nvSpPr>
      <dsp:spPr>
        <a:xfrm>
          <a:off x="740359" y="37338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58420" rIns="58420" bIns="5842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mbria" panose="02040503050406030204" pitchFamily="18" charset="0"/>
            </a:rPr>
            <a:t>Impossible to implement (need to know the future) but serves as a standard to compare with the other algorithms we shall study.</a:t>
          </a:r>
        </a:p>
      </dsp:txBody>
      <dsp:txXfrm>
        <a:off x="740359" y="3733800"/>
        <a:ext cx="7949031" cy="1066800"/>
      </dsp:txXfrm>
    </dsp:sp>
    <dsp:sp modelId="{D39586EC-8244-4540-AC79-A51766C7EBCF}">
      <dsp:nvSpPr>
        <dsp:cNvPr id="0" name=""/>
        <dsp:cNvSpPr/>
      </dsp:nvSpPr>
      <dsp:spPr>
        <a:xfrm>
          <a:off x="73609" y="36004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7DA584-36F8-40EE-9873-D4BEA9F0FE1C}">
      <dsp:nvSpPr>
        <dsp:cNvPr id="0" name=""/>
        <dsp:cNvSpPr/>
      </dsp:nvSpPr>
      <dsp:spPr>
        <a:xfrm>
          <a:off x="-6029554" y="-922847"/>
          <a:ext cx="7179696" cy="7179696"/>
        </a:xfrm>
        <a:prstGeom prst="blockArc">
          <a:avLst>
            <a:gd name="adj1" fmla="val 18900000"/>
            <a:gd name="adj2" fmla="val 2700000"/>
            <a:gd name="adj3" fmla="val 30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6F8B589-183B-4774-9E23-E25EE36DC5C9}">
      <dsp:nvSpPr>
        <dsp:cNvPr id="0" name=""/>
        <dsp:cNvSpPr/>
      </dsp:nvSpPr>
      <dsp:spPr>
        <a:xfrm>
          <a:off x="740359" y="5334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78740" rIns="78740" bIns="78740" numCol="1" spcCol="1270" anchor="ctr" anchorCtr="0">
          <a:noAutofit/>
        </a:bodyPr>
        <a:lstStyle/>
        <a:p>
          <a:pPr marL="0" lvl="0" indent="0" algn="l" defTabSz="1377950" rtl="0">
            <a:lnSpc>
              <a:spcPct val="90000"/>
            </a:lnSpc>
            <a:spcBef>
              <a:spcPct val="0"/>
            </a:spcBef>
            <a:spcAft>
              <a:spcPct val="35000"/>
            </a:spcAft>
            <a:buNone/>
          </a:pPr>
          <a:r>
            <a:rPr lang="en-US" sz="3100" kern="1200" dirty="0">
              <a:latin typeface="Cambria" panose="02040503050406030204" pitchFamily="18" charset="0"/>
            </a:rPr>
            <a:t>Need an approximation of how likely each frame is to be accessed in the future</a:t>
          </a:r>
        </a:p>
      </dsp:txBody>
      <dsp:txXfrm>
        <a:off x="740359" y="533400"/>
        <a:ext cx="7949031" cy="1066800"/>
      </dsp:txXfrm>
    </dsp:sp>
    <dsp:sp modelId="{CD949CE8-1D47-40C7-8FC2-3A460249B66A}">
      <dsp:nvSpPr>
        <dsp:cNvPr id="0" name=""/>
        <dsp:cNvSpPr/>
      </dsp:nvSpPr>
      <dsp:spPr>
        <a:xfrm>
          <a:off x="73609" y="4000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156216-86DD-48A0-B0E4-4685E6143E30}">
      <dsp:nvSpPr>
        <dsp:cNvPr id="0" name=""/>
        <dsp:cNvSpPr/>
      </dsp:nvSpPr>
      <dsp:spPr>
        <a:xfrm>
          <a:off x="1128140" y="2133600"/>
          <a:ext cx="7561249"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78740" rIns="78740" bIns="78740" numCol="1" spcCol="1270" anchor="ctr" anchorCtr="0">
          <a:noAutofit/>
        </a:bodyPr>
        <a:lstStyle/>
        <a:p>
          <a:pPr marL="0" lvl="0" indent="0" algn="l" defTabSz="1377950" rtl="0">
            <a:lnSpc>
              <a:spcPct val="90000"/>
            </a:lnSpc>
            <a:spcBef>
              <a:spcPct val="0"/>
            </a:spcBef>
            <a:spcAft>
              <a:spcPct val="35000"/>
            </a:spcAft>
            <a:buNone/>
          </a:pPr>
          <a:r>
            <a:rPr lang="en-US" sz="3100" kern="1200" dirty="0">
              <a:latin typeface="Cambria" panose="02040503050406030204" pitchFamily="18" charset="0"/>
            </a:rPr>
            <a:t>If we base this on past behavior we got a way to track future behavior</a:t>
          </a:r>
        </a:p>
      </dsp:txBody>
      <dsp:txXfrm>
        <a:off x="1128140" y="2133600"/>
        <a:ext cx="7561249" cy="1066800"/>
      </dsp:txXfrm>
    </dsp:sp>
    <dsp:sp modelId="{657705A3-D4C8-4EBB-A841-3FA7E36BCE06}">
      <dsp:nvSpPr>
        <dsp:cNvPr id="0" name=""/>
        <dsp:cNvSpPr/>
      </dsp:nvSpPr>
      <dsp:spPr>
        <a:xfrm>
          <a:off x="461390" y="20002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741B05-4AB8-49ED-AE57-ECA628F6051D}">
      <dsp:nvSpPr>
        <dsp:cNvPr id="0" name=""/>
        <dsp:cNvSpPr/>
      </dsp:nvSpPr>
      <dsp:spPr>
        <a:xfrm>
          <a:off x="740359" y="3733800"/>
          <a:ext cx="7949031" cy="10668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6773" tIns="78740" rIns="78740" bIns="78740" numCol="1" spcCol="1270" anchor="ctr" anchorCtr="0">
          <a:noAutofit/>
        </a:bodyPr>
        <a:lstStyle/>
        <a:p>
          <a:pPr marL="0" lvl="0" indent="0" algn="l" defTabSz="1377950" rtl="0">
            <a:lnSpc>
              <a:spcPct val="90000"/>
            </a:lnSpc>
            <a:spcBef>
              <a:spcPct val="0"/>
            </a:spcBef>
            <a:spcAft>
              <a:spcPct val="35000"/>
            </a:spcAft>
            <a:buNone/>
          </a:pPr>
          <a:r>
            <a:rPr lang="en-US" sz="3100" kern="1200" dirty="0">
              <a:latin typeface="Cambria" panose="02040503050406030204" pitchFamily="18" charset="0"/>
            </a:rPr>
            <a:t>Tracking memory accesses requires hardware support to be efficient</a:t>
          </a:r>
        </a:p>
      </dsp:txBody>
      <dsp:txXfrm>
        <a:off x="740359" y="3733800"/>
        <a:ext cx="7949031" cy="1066800"/>
      </dsp:txXfrm>
    </dsp:sp>
    <dsp:sp modelId="{B9D5D6C9-1581-408D-86DA-881C88EFAEFE}">
      <dsp:nvSpPr>
        <dsp:cNvPr id="0" name=""/>
        <dsp:cNvSpPr/>
      </dsp:nvSpPr>
      <dsp:spPr>
        <a:xfrm>
          <a:off x="73609" y="3600450"/>
          <a:ext cx="1333500" cy="1333500"/>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BD8F7-B58A-43EB-BF2F-131675516E95}">
      <dsp:nvSpPr>
        <dsp:cNvPr id="0" name=""/>
        <dsp:cNvSpPr/>
      </dsp:nvSpPr>
      <dsp:spPr>
        <a:xfrm>
          <a:off x="0" y="551999"/>
          <a:ext cx="8763000" cy="272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106" tIns="666496" rIns="680106" bIns="227584" numCol="1" spcCol="1270" anchor="t" anchorCtr="0">
          <a:noAutofit/>
        </a:bodyPr>
        <a:lstStyle/>
        <a:p>
          <a:pPr marL="285750" lvl="1" indent="-285750" algn="l" defTabSz="1422400" rtl="0">
            <a:lnSpc>
              <a:spcPct val="90000"/>
            </a:lnSpc>
            <a:spcBef>
              <a:spcPct val="0"/>
            </a:spcBef>
            <a:spcAft>
              <a:spcPct val="15000"/>
            </a:spcAft>
            <a:buChar char="•"/>
          </a:pPr>
          <a:r>
            <a:rPr lang="en-IN" sz="3200" kern="1200" dirty="0">
              <a:latin typeface="Cambria" panose="02040503050406030204" pitchFamily="18" charset="0"/>
            </a:rPr>
            <a:t>Lowest page faults.</a:t>
          </a:r>
          <a:endParaRPr lang="en-US" sz="3200" kern="1200" dirty="0">
            <a:latin typeface="Cambria" panose="02040503050406030204" pitchFamily="18" charset="0"/>
          </a:endParaRPr>
        </a:p>
        <a:p>
          <a:pPr marL="285750" lvl="1" indent="-285750" algn="l" defTabSz="1422400" rtl="0">
            <a:lnSpc>
              <a:spcPct val="90000"/>
            </a:lnSpc>
            <a:spcBef>
              <a:spcPct val="0"/>
            </a:spcBef>
            <a:spcAft>
              <a:spcPct val="15000"/>
            </a:spcAft>
            <a:buChar char="•"/>
          </a:pPr>
          <a:r>
            <a:rPr lang="en-IN" sz="3200" kern="1200" dirty="0">
              <a:latin typeface="Cambria" panose="02040503050406030204" pitchFamily="18" charset="0"/>
            </a:rPr>
            <a:t>Can Improves performance of system as it reduces number of page faults so requires less swapping.</a:t>
          </a:r>
          <a:endParaRPr lang="en-US" sz="3200" kern="1200" dirty="0">
            <a:latin typeface="Cambria" panose="02040503050406030204" pitchFamily="18" charset="0"/>
          </a:endParaRPr>
        </a:p>
      </dsp:txBody>
      <dsp:txXfrm>
        <a:off x="0" y="551999"/>
        <a:ext cx="8763000" cy="2721600"/>
      </dsp:txXfrm>
    </dsp:sp>
    <dsp:sp modelId="{0F177E63-EEDF-440D-B41C-DDD09DE14D91}">
      <dsp:nvSpPr>
        <dsp:cNvPr id="0" name=""/>
        <dsp:cNvSpPr/>
      </dsp:nvSpPr>
      <dsp:spPr>
        <a:xfrm>
          <a:off x="438150" y="79679"/>
          <a:ext cx="6134100"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422400" rtl="0">
            <a:lnSpc>
              <a:spcPct val="90000"/>
            </a:lnSpc>
            <a:spcBef>
              <a:spcPct val="0"/>
            </a:spcBef>
            <a:spcAft>
              <a:spcPct val="35000"/>
            </a:spcAft>
            <a:buNone/>
          </a:pPr>
          <a:r>
            <a:rPr lang="en-IN" sz="3200" kern="1200">
              <a:latin typeface="Cambria" panose="02040503050406030204" pitchFamily="18" charset="0"/>
            </a:rPr>
            <a:t>Advantage:</a:t>
          </a:r>
          <a:endParaRPr lang="en-US" sz="3200" kern="1200">
            <a:latin typeface="Cambria" panose="02040503050406030204" pitchFamily="18" charset="0"/>
          </a:endParaRPr>
        </a:p>
      </dsp:txBody>
      <dsp:txXfrm>
        <a:off x="484264" y="125793"/>
        <a:ext cx="6041872" cy="852412"/>
      </dsp:txXfrm>
    </dsp:sp>
    <dsp:sp modelId="{FC675CAF-FABB-4200-952A-A2EDE7D4F2E0}">
      <dsp:nvSpPr>
        <dsp:cNvPr id="0" name=""/>
        <dsp:cNvSpPr/>
      </dsp:nvSpPr>
      <dsp:spPr>
        <a:xfrm>
          <a:off x="0" y="3918720"/>
          <a:ext cx="8763000" cy="133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106" tIns="666496" rIns="680106" bIns="227584" numCol="1" spcCol="1270" anchor="t" anchorCtr="0">
          <a:noAutofit/>
        </a:bodyPr>
        <a:lstStyle/>
        <a:p>
          <a:pPr marL="285750" lvl="1" indent="-285750" algn="l" defTabSz="1422400" rtl="0">
            <a:lnSpc>
              <a:spcPct val="90000"/>
            </a:lnSpc>
            <a:spcBef>
              <a:spcPct val="0"/>
            </a:spcBef>
            <a:spcAft>
              <a:spcPct val="15000"/>
            </a:spcAft>
            <a:buChar char="•"/>
          </a:pPr>
          <a:r>
            <a:rPr lang="en-IN" sz="3200" kern="1200" dirty="0">
              <a:latin typeface="Cambria" panose="02040503050406030204" pitchFamily="18" charset="0"/>
            </a:rPr>
            <a:t>Very difficult to implement.</a:t>
          </a:r>
          <a:endParaRPr lang="en-US" sz="3200" kern="1200" dirty="0">
            <a:latin typeface="Cambria" panose="02040503050406030204" pitchFamily="18" charset="0"/>
          </a:endParaRPr>
        </a:p>
      </dsp:txBody>
      <dsp:txXfrm>
        <a:off x="0" y="3918720"/>
        <a:ext cx="8763000" cy="1335600"/>
      </dsp:txXfrm>
    </dsp:sp>
    <dsp:sp modelId="{828883CE-3C68-4444-8F0C-75F3090C368C}">
      <dsp:nvSpPr>
        <dsp:cNvPr id="0" name=""/>
        <dsp:cNvSpPr/>
      </dsp:nvSpPr>
      <dsp:spPr>
        <a:xfrm>
          <a:off x="438150" y="3446400"/>
          <a:ext cx="6134100" cy="944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422400" rtl="0">
            <a:lnSpc>
              <a:spcPct val="90000"/>
            </a:lnSpc>
            <a:spcBef>
              <a:spcPct val="0"/>
            </a:spcBef>
            <a:spcAft>
              <a:spcPct val="35000"/>
            </a:spcAft>
            <a:buNone/>
          </a:pPr>
          <a:r>
            <a:rPr lang="en-IN" sz="3200" kern="1200">
              <a:latin typeface="Cambria" panose="02040503050406030204" pitchFamily="18" charset="0"/>
            </a:rPr>
            <a:t>Disadvantage:</a:t>
          </a:r>
          <a:endParaRPr lang="en-US" sz="3200" kern="1200">
            <a:latin typeface="Cambria" panose="02040503050406030204" pitchFamily="18" charset="0"/>
          </a:endParaRPr>
        </a:p>
      </dsp:txBody>
      <dsp:txXfrm>
        <a:off x="484264" y="3492514"/>
        <a:ext cx="6041872" cy="852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26330-CCA0-42EC-95E8-91674BF9F176}">
      <dsp:nvSpPr>
        <dsp:cNvPr id="0" name=""/>
        <dsp:cNvSpPr/>
      </dsp:nvSpPr>
      <dsp:spPr>
        <a:xfrm>
          <a:off x="0" y="517124"/>
          <a:ext cx="8763000" cy="429975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106" tIns="1353820" rIns="680106" bIns="184912" numCol="1" spcCol="1270" anchor="t" anchorCtr="0">
          <a:noAutofit/>
        </a:bodyPr>
        <a:lstStyle/>
        <a:p>
          <a:pPr marL="228600" lvl="1" indent="-228600" algn="just" defTabSz="1155700" rtl="0">
            <a:lnSpc>
              <a:spcPct val="90000"/>
            </a:lnSpc>
            <a:spcBef>
              <a:spcPct val="0"/>
            </a:spcBef>
            <a:spcAft>
              <a:spcPct val="15000"/>
            </a:spcAft>
            <a:buChar char="•"/>
          </a:pPr>
          <a:r>
            <a:rPr lang="en-IN" sz="2600" kern="1200" dirty="0">
              <a:latin typeface="+mj-lt"/>
              <a:cs typeface="Times New Roman" panose="02020603050405020304" pitchFamily="18" charset="0"/>
            </a:rPr>
            <a:t>Simple and old method.</a:t>
          </a:r>
          <a:endParaRPr lang="en-US" sz="2600" kern="1200" dirty="0">
            <a:latin typeface="+mj-lt"/>
            <a:cs typeface="Times New Roman" panose="02020603050405020304" pitchFamily="18" charset="0"/>
          </a:endParaRPr>
        </a:p>
        <a:p>
          <a:pPr marL="228600" lvl="1" indent="-228600" algn="just" defTabSz="1155700" rtl="0">
            <a:lnSpc>
              <a:spcPct val="90000"/>
            </a:lnSpc>
            <a:spcBef>
              <a:spcPct val="0"/>
            </a:spcBef>
            <a:spcAft>
              <a:spcPct val="15000"/>
            </a:spcAft>
            <a:buChar char="•"/>
          </a:pPr>
          <a:r>
            <a:rPr lang="en-IN" sz="2600" kern="1200" dirty="0">
              <a:latin typeface="+mj-lt"/>
              <a:cs typeface="Times New Roman" panose="02020603050405020304" pitchFamily="18" charset="0"/>
            </a:rPr>
            <a:t>Here each process occupies contiguous block of main memory.</a:t>
          </a:r>
          <a:endParaRPr lang="en-US" sz="2600" kern="1200" dirty="0">
            <a:latin typeface="+mj-lt"/>
            <a:cs typeface="Times New Roman" panose="02020603050405020304" pitchFamily="18" charset="0"/>
          </a:endParaRPr>
        </a:p>
        <a:p>
          <a:pPr marL="228600" lvl="1" indent="-228600" algn="just" defTabSz="1155700" rtl="0">
            <a:lnSpc>
              <a:spcPct val="90000"/>
            </a:lnSpc>
            <a:spcBef>
              <a:spcPct val="0"/>
            </a:spcBef>
            <a:spcAft>
              <a:spcPct val="15000"/>
            </a:spcAft>
            <a:buChar char="•"/>
          </a:pPr>
          <a:r>
            <a:rPr lang="en-IN" sz="2600" kern="1200" dirty="0">
              <a:latin typeface="+mj-lt"/>
              <a:cs typeface="Times New Roman" panose="02020603050405020304" pitchFamily="18" charset="0"/>
            </a:rPr>
            <a:t>When process is brought in memory, a memory is searched to find out a chunk of free memory having enough size to hold a process.</a:t>
          </a:r>
          <a:endParaRPr lang="en-US" sz="2600" kern="1200" dirty="0">
            <a:latin typeface="+mj-lt"/>
            <a:cs typeface="Times New Roman" panose="02020603050405020304" pitchFamily="18" charset="0"/>
          </a:endParaRPr>
        </a:p>
        <a:p>
          <a:pPr marL="228600" lvl="1" indent="-228600" algn="just" defTabSz="1155700" rtl="0">
            <a:lnSpc>
              <a:spcPct val="90000"/>
            </a:lnSpc>
            <a:spcBef>
              <a:spcPct val="0"/>
            </a:spcBef>
            <a:spcAft>
              <a:spcPct val="15000"/>
            </a:spcAft>
            <a:buChar char="•"/>
          </a:pPr>
          <a:endParaRPr lang="en-US" sz="2600" kern="1200" dirty="0">
            <a:latin typeface="+mj-lt"/>
            <a:cs typeface="Times New Roman" panose="02020603050405020304" pitchFamily="18" charset="0"/>
          </a:endParaRPr>
        </a:p>
      </dsp:txBody>
      <dsp:txXfrm>
        <a:off x="0" y="517124"/>
        <a:ext cx="8763000" cy="4299750"/>
      </dsp:txXfrm>
    </dsp:sp>
    <dsp:sp modelId="{39959165-3FC2-402F-A3DE-2C6350914CE8}">
      <dsp:nvSpPr>
        <dsp:cNvPr id="0" name=""/>
        <dsp:cNvSpPr/>
      </dsp:nvSpPr>
      <dsp:spPr>
        <a:xfrm>
          <a:off x="449357" y="288826"/>
          <a:ext cx="7216584" cy="75740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600200" rtl="0">
            <a:lnSpc>
              <a:spcPct val="90000"/>
            </a:lnSpc>
            <a:spcBef>
              <a:spcPct val="0"/>
            </a:spcBef>
            <a:spcAft>
              <a:spcPct val="35000"/>
            </a:spcAft>
            <a:buNone/>
          </a:pPr>
          <a:r>
            <a:rPr lang="en-US" sz="3600" kern="1200" dirty="0">
              <a:latin typeface="Times New Roman" panose="02020603050405020304" pitchFamily="18" charset="0"/>
              <a:cs typeface="Times New Roman" panose="02020603050405020304" pitchFamily="18" charset="0"/>
            </a:rPr>
            <a:t>Contiguous Memory allocation</a:t>
          </a:r>
        </a:p>
      </dsp:txBody>
      <dsp:txXfrm>
        <a:off x="486331" y="325800"/>
        <a:ext cx="7142636" cy="6834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471D0F-9A4C-473E-9E3B-ADF2D6EEE509}">
      <dsp:nvSpPr>
        <dsp:cNvPr id="0" name=""/>
        <dsp:cNvSpPr/>
      </dsp:nvSpPr>
      <dsp:spPr>
        <a:xfrm>
          <a:off x="0" y="808618"/>
          <a:ext cx="8763000" cy="3716762"/>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106" tIns="853948" rIns="680106" bIns="184912" numCol="1" spcCol="1270" anchor="t" anchorCtr="0">
          <a:noAutofit/>
        </a:bodyPr>
        <a:lstStyle/>
        <a:p>
          <a:pPr marL="228600" lvl="1" indent="-228600" algn="just" defTabSz="1155700" rtl="0">
            <a:lnSpc>
              <a:spcPct val="100000"/>
            </a:lnSpc>
            <a:spcBef>
              <a:spcPct val="0"/>
            </a:spcBef>
            <a:spcAft>
              <a:spcPct val="15000"/>
            </a:spcAft>
            <a:buChar char="•"/>
          </a:pPr>
          <a:r>
            <a:rPr lang="en-IN" sz="2600" i="0" kern="1200" dirty="0">
              <a:latin typeface="+mj-lt"/>
              <a:cs typeface="Times New Roman" panose="02020603050405020304" pitchFamily="18" charset="0"/>
            </a:rPr>
            <a:t>Numbers of </a:t>
          </a:r>
          <a:r>
            <a:rPr lang="en-IN" sz="2600" b="1" i="0" kern="1200" dirty="0">
              <a:latin typeface="+mj-lt"/>
              <a:cs typeface="Times New Roman" panose="02020603050405020304" pitchFamily="18" charset="0"/>
            </a:rPr>
            <a:t>partitions are fixed.</a:t>
          </a:r>
          <a:endParaRPr lang="en-US" sz="2600" b="1" i="0" kern="1200" dirty="0">
            <a:latin typeface="+mj-lt"/>
            <a:cs typeface="Times New Roman" panose="02020603050405020304" pitchFamily="18" charset="0"/>
          </a:endParaRPr>
        </a:p>
        <a:p>
          <a:pPr marL="228600" lvl="1" indent="-228600" algn="just" defTabSz="1155700" rtl="0">
            <a:lnSpc>
              <a:spcPct val="100000"/>
            </a:lnSpc>
            <a:spcBef>
              <a:spcPct val="0"/>
            </a:spcBef>
            <a:spcAft>
              <a:spcPct val="15000"/>
            </a:spcAft>
            <a:buChar char="•"/>
          </a:pPr>
          <a:r>
            <a:rPr lang="en-IN" sz="2600" i="0" kern="1200" dirty="0">
              <a:latin typeface="+mj-lt"/>
              <a:cs typeface="Times New Roman" panose="02020603050405020304" pitchFamily="18" charset="0"/>
            </a:rPr>
            <a:t>Here, memory is divided </a:t>
          </a:r>
          <a:r>
            <a:rPr lang="en-IN" sz="2600" b="1" i="0" kern="1200" dirty="0">
              <a:latin typeface="+mj-lt"/>
              <a:cs typeface="Times New Roman" panose="02020603050405020304" pitchFamily="18" charset="0"/>
            </a:rPr>
            <a:t>into fixed size partition.</a:t>
          </a:r>
          <a:endParaRPr lang="en-US" sz="2600" b="1" i="0" kern="1200" dirty="0">
            <a:latin typeface="+mj-lt"/>
            <a:cs typeface="Times New Roman" panose="02020603050405020304" pitchFamily="18" charset="0"/>
          </a:endParaRPr>
        </a:p>
        <a:p>
          <a:pPr marL="228600" lvl="1" indent="-228600" algn="just" defTabSz="1155700" rtl="0">
            <a:lnSpc>
              <a:spcPct val="100000"/>
            </a:lnSpc>
            <a:spcBef>
              <a:spcPct val="0"/>
            </a:spcBef>
            <a:spcAft>
              <a:spcPct val="15000"/>
            </a:spcAft>
            <a:buChar char="•"/>
          </a:pPr>
          <a:r>
            <a:rPr lang="en-IN" sz="2600" b="1" i="0" kern="1200" dirty="0">
              <a:latin typeface="+mj-lt"/>
              <a:cs typeface="Times New Roman" panose="02020603050405020304" pitchFamily="18" charset="0"/>
            </a:rPr>
            <a:t>Each partition </a:t>
          </a:r>
          <a:r>
            <a:rPr lang="en-IN" sz="2600" i="0" kern="1200" dirty="0">
              <a:latin typeface="+mj-lt"/>
              <a:cs typeface="Times New Roman" panose="02020603050405020304" pitchFamily="18" charset="0"/>
            </a:rPr>
            <a:t>may contain </a:t>
          </a:r>
          <a:r>
            <a:rPr lang="en-IN" sz="2600" b="1" i="0" kern="1200" dirty="0">
              <a:latin typeface="+mj-lt"/>
              <a:cs typeface="Times New Roman" panose="02020603050405020304" pitchFamily="18" charset="0"/>
            </a:rPr>
            <a:t>exactly one process</a:t>
          </a:r>
          <a:r>
            <a:rPr lang="en-IN" sz="2600" i="0" kern="1200" dirty="0">
              <a:latin typeface="+mj-lt"/>
              <a:cs typeface="Times New Roman" panose="02020603050405020304" pitchFamily="18" charset="0"/>
            </a:rPr>
            <a:t>.</a:t>
          </a:r>
          <a:endParaRPr lang="en-US" sz="2600" i="0" kern="1200" dirty="0">
            <a:latin typeface="+mj-lt"/>
            <a:cs typeface="Times New Roman" panose="02020603050405020304" pitchFamily="18" charset="0"/>
          </a:endParaRPr>
        </a:p>
        <a:p>
          <a:pPr marL="228600" lvl="1" indent="-228600" algn="just" defTabSz="1155700" rtl="0">
            <a:lnSpc>
              <a:spcPct val="100000"/>
            </a:lnSpc>
            <a:spcBef>
              <a:spcPct val="0"/>
            </a:spcBef>
            <a:spcAft>
              <a:spcPct val="15000"/>
            </a:spcAft>
            <a:buChar char="•"/>
          </a:pPr>
          <a:r>
            <a:rPr lang="en-US" sz="2600" i="0" kern="1200" dirty="0">
              <a:latin typeface="+mj-lt"/>
              <a:cs typeface="Times New Roman" panose="02020603050405020304" pitchFamily="18" charset="0"/>
            </a:rPr>
            <a:t>Size of each partition is </a:t>
          </a:r>
          <a:r>
            <a:rPr lang="en-US" sz="2600" b="1" i="0" kern="1200" dirty="0">
              <a:latin typeface="+mj-lt"/>
              <a:cs typeface="Times New Roman" panose="02020603050405020304" pitchFamily="18" charset="0"/>
            </a:rPr>
            <a:t>not requires to be same.</a:t>
          </a:r>
        </a:p>
        <a:p>
          <a:pPr marL="228600" lvl="1" indent="-228600" algn="just" defTabSz="1155700" rtl="0">
            <a:lnSpc>
              <a:spcPct val="100000"/>
            </a:lnSpc>
            <a:spcBef>
              <a:spcPct val="0"/>
            </a:spcBef>
            <a:spcAft>
              <a:spcPct val="15000"/>
            </a:spcAft>
            <a:buChar char="•"/>
          </a:pPr>
          <a:r>
            <a:rPr lang="en-IN" sz="2600" i="0" kern="1200" dirty="0">
              <a:latin typeface="+mj-lt"/>
              <a:cs typeface="Times New Roman" panose="02020603050405020304" pitchFamily="18" charset="0"/>
            </a:rPr>
            <a:t>When a partition is free, process is selected from the input queue and it is loaded into free partition.</a:t>
          </a:r>
          <a:endParaRPr lang="en-US" sz="2600" i="0" kern="1200" dirty="0">
            <a:latin typeface="+mj-lt"/>
            <a:cs typeface="Times New Roman" panose="02020603050405020304" pitchFamily="18" charset="0"/>
          </a:endParaRPr>
        </a:p>
      </dsp:txBody>
      <dsp:txXfrm>
        <a:off x="0" y="808618"/>
        <a:ext cx="8763000" cy="3716762"/>
      </dsp:txXfrm>
    </dsp:sp>
    <dsp:sp modelId="{F24B7B06-8B59-43A0-A60D-F824E0157ACE}">
      <dsp:nvSpPr>
        <dsp:cNvPr id="0" name=""/>
        <dsp:cNvSpPr/>
      </dsp:nvSpPr>
      <dsp:spPr>
        <a:xfrm>
          <a:off x="415738" y="393676"/>
          <a:ext cx="7311479" cy="92268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422400" rtl="0">
            <a:lnSpc>
              <a:spcPct val="90000"/>
            </a:lnSpc>
            <a:spcBef>
              <a:spcPct val="0"/>
            </a:spcBef>
            <a:spcAft>
              <a:spcPct val="35000"/>
            </a:spcAft>
            <a:buNone/>
          </a:pPr>
          <a:r>
            <a:rPr lang="en-IN" sz="3200" kern="1200" dirty="0">
              <a:latin typeface="Times New Roman" panose="02020603050405020304" pitchFamily="18" charset="0"/>
              <a:cs typeface="Times New Roman" panose="02020603050405020304" pitchFamily="18" charset="0"/>
            </a:rPr>
            <a:t>Multi programming with fixed partition</a:t>
          </a:r>
          <a:endParaRPr lang="en-US" sz="3200" kern="1200" dirty="0">
            <a:latin typeface="Times New Roman" panose="02020603050405020304" pitchFamily="18" charset="0"/>
            <a:cs typeface="Times New Roman" panose="02020603050405020304" pitchFamily="18" charset="0"/>
          </a:endParaRPr>
        </a:p>
      </dsp:txBody>
      <dsp:txXfrm>
        <a:off x="460780" y="438718"/>
        <a:ext cx="7221395" cy="8326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DCDBC-72C4-40B3-AD43-C1C1EA2FBAF1}">
      <dsp:nvSpPr>
        <dsp:cNvPr id="0" name=""/>
        <dsp:cNvSpPr/>
      </dsp:nvSpPr>
      <dsp:spPr>
        <a:xfrm>
          <a:off x="0" y="442829"/>
          <a:ext cx="8763000" cy="48321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106" tIns="541528" rIns="680106" bIns="184912" numCol="1" spcCol="1270" anchor="t" anchorCtr="0">
          <a:noAutofit/>
        </a:bodyPr>
        <a:lstStyle/>
        <a:p>
          <a:pPr marL="228600" lvl="1" indent="-228600" algn="l" defTabSz="1155700" rtl="0">
            <a:lnSpc>
              <a:spcPct val="90000"/>
            </a:lnSpc>
            <a:spcBef>
              <a:spcPct val="0"/>
            </a:spcBef>
            <a:spcAft>
              <a:spcPct val="15000"/>
            </a:spcAft>
            <a:buChar char="•"/>
          </a:pPr>
          <a:r>
            <a:rPr lang="en-IN" sz="2600" b="1" i="0" kern="1200" dirty="0">
              <a:solidFill>
                <a:srgbClr val="0070C0"/>
              </a:solidFill>
              <a:latin typeface="+mj-lt"/>
              <a:cs typeface="Times New Roman" panose="02020603050405020304" pitchFamily="18" charset="0"/>
            </a:rPr>
            <a:t>Advantage:</a:t>
          </a:r>
          <a:endParaRPr lang="en-US" sz="2600" b="1" i="0" kern="1200" dirty="0">
            <a:solidFill>
              <a:srgbClr val="0070C0"/>
            </a:solidFill>
            <a:latin typeface="+mj-lt"/>
            <a:cs typeface="Times New Roman" panose="02020603050405020304" pitchFamily="18" charset="0"/>
          </a:endParaRPr>
        </a:p>
        <a:p>
          <a:pPr marL="457200" lvl="2" indent="-228600" algn="l" defTabSz="1155700" rtl="0">
            <a:lnSpc>
              <a:spcPct val="90000"/>
            </a:lnSpc>
            <a:spcBef>
              <a:spcPct val="0"/>
            </a:spcBef>
            <a:spcAft>
              <a:spcPct val="15000"/>
            </a:spcAft>
            <a:buChar char="•"/>
          </a:pPr>
          <a:r>
            <a:rPr lang="en-IN" sz="2600" i="0" kern="1200" dirty="0">
              <a:latin typeface="+mj-lt"/>
              <a:cs typeface="Times New Roman" panose="02020603050405020304" pitchFamily="18" charset="0"/>
            </a:rPr>
            <a:t>Implementation is simple.</a:t>
          </a:r>
          <a:endParaRPr lang="en-US" sz="2600" i="0" kern="1200" dirty="0">
            <a:latin typeface="+mj-lt"/>
            <a:cs typeface="Times New Roman" panose="02020603050405020304" pitchFamily="18" charset="0"/>
          </a:endParaRPr>
        </a:p>
        <a:p>
          <a:pPr marL="457200" lvl="2" indent="-228600" algn="l" defTabSz="1155700" rtl="0">
            <a:lnSpc>
              <a:spcPct val="90000"/>
            </a:lnSpc>
            <a:spcBef>
              <a:spcPct val="0"/>
            </a:spcBef>
            <a:spcAft>
              <a:spcPct val="15000"/>
            </a:spcAft>
            <a:buChar char="•"/>
          </a:pPr>
          <a:r>
            <a:rPr lang="en-IN" sz="2600" i="0" kern="1200" dirty="0">
              <a:latin typeface="+mj-lt"/>
              <a:cs typeface="Times New Roman" panose="02020603050405020304" pitchFamily="18" charset="0"/>
            </a:rPr>
            <a:t>Processing overhead is low.</a:t>
          </a:r>
          <a:endParaRPr lang="en-US" sz="2600" i="0" kern="1200" dirty="0">
            <a:latin typeface="+mj-lt"/>
            <a:cs typeface="Times New Roman" panose="02020603050405020304" pitchFamily="18" charset="0"/>
          </a:endParaRPr>
        </a:p>
        <a:p>
          <a:pPr marL="228600" lvl="1" indent="-228600" algn="l" defTabSz="1155700" rtl="0">
            <a:lnSpc>
              <a:spcPct val="90000"/>
            </a:lnSpc>
            <a:spcBef>
              <a:spcPct val="0"/>
            </a:spcBef>
            <a:spcAft>
              <a:spcPct val="15000"/>
            </a:spcAft>
            <a:buChar char="•"/>
          </a:pPr>
          <a:r>
            <a:rPr lang="en-IN" sz="2600" b="1" i="0" kern="1200" dirty="0">
              <a:solidFill>
                <a:srgbClr val="0070C0"/>
              </a:solidFill>
              <a:latin typeface="+mj-lt"/>
              <a:cs typeface="Times New Roman" panose="02020603050405020304" pitchFamily="18" charset="0"/>
            </a:rPr>
            <a:t>Disadvantage:</a:t>
          </a:r>
          <a:endParaRPr lang="en-US" sz="2600" b="1" i="0" kern="1200" dirty="0">
            <a:solidFill>
              <a:srgbClr val="0070C0"/>
            </a:solidFill>
            <a:latin typeface="+mj-lt"/>
            <a:cs typeface="Times New Roman" panose="02020603050405020304" pitchFamily="18" charset="0"/>
          </a:endParaRPr>
        </a:p>
        <a:p>
          <a:pPr marL="457200" lvl="2" indent="-228600" algn="just" defTabSz="1155700" rtl="0">
            <a:lnSpc>
              <a:spcPct val="90000"/>
            </a:lnSpc>
            <a:spcBef>
              <a:spcPct val="0"/>
            </a:spcBef>
            <a:spcAft>
              <a:spcPct val="15000"/>
            </a:spcAft>
            <a:buChar char="•"/>
          </a:pPr>
          <a:r>
            <a:rPr lang="en-IN" sz="2600" i="0" kern="1200" dirty="0">
              <a:latin typeface="+mj-lt"/>
              <a:cs typeface="Times New Roman" panose="02020603050405020304" pitchFamily="18" charset="0"/>
            </a:rPr>
            <a:t>Limit in </a:t>
          </a:r>
          <a:r>
            <a:rPr lang="en-IN" sz="2600" b="1" i="0" kern="1200" dirty="0">
              <a:latin typeface="+mj-lt"/>
              <a:cs typeface="Times New Roman" panose="02020603050405020304" pitchFamily="18" charset="0"/>
            </a:rPr>
            <a:t>process size</a:t>
          </a:r>
          <a:r>
            <a:rPr lang="en-IN" sz="2600" i="0" kern="1200" dirty="0">
              <a:latin typeface="+mj-lt"/>
              <a:cs typeface="Times New Roman" panose="02020603050405020304" pitchFamily="18" charset="0"/>
            </a:rPr>
            <a:t>.</a:t>
          </a:r>
          <a:endParaRPr lang="en-US" sz="2600" i="0" kern="1200" dirty="0">
            <a:latin typeface="+mj-lt"/>
            <a:cs typeface="Times New Roman" panose="02020603050405020304" pitchFamily="18" charset="0"/>
          </a:endParaRPr>
        </a:p>
        <a:p>
          <a:pPr marL="457200" lvl="2" indent="-228600" algn="just" defTabSz="1155700" rtl="0">
            <a:lnSpc>
              <a:spcPct val="90000"/>
            </a:lnSpc>
            <a:spcBef>
              <a:spcPct val="0"/>
            </a:spcBef>
            <a:spcAft>
              <a:spcPct val="15000"/>
            </a:spcAft>
            <a:buChar char="•"/>
          </a:pPr>
          <a:r>
            <a:rPr lang="en-US" sz="2600" b="1" i="0" kern="1200" dirty="0">
              <a:latin typeface="+mj-lt"/>
              <a:cs typeface="Times New Roman" panose="02020603050405020304" pitchFamily="18" charset="0"/>
            </a:rPr>
            <a:t>Degree of multiprogramming </a:t>
          </a:r>
          <a:r>
            <a:rPr lang="en-US" sz="2600" i="0" kern="1200" dirty="0">
              <a:latin typeface="+mj-lt"/>
              <a:cs typeface="Times New Roman" panose="02020603050405020304" pitchFamily="18" charset="0"/>
            </a:rPr>
            <a:t>is also limited.</a:t>
          </a:r>
        </a:p>
        <a:p>
          <a:pPr marL="457200" lvl="2" indent="-228600" algn="just" defTabSz="1155700" rtl="0">
            <a:lnSpc>
              <a:spcPct val="90000"/>
            </a:lnSpc>
            <a:spcBef>
              <a:spcPct val="0"/>
            </a:spcBef>
            <a:spcAft>
              <a:spcPct val="15000"/>
            </a:spcAft>
            <a:buChar char="•"/>
          </a:pPr>
          <a:r>
            <a:rPr lang="en-IN" sz="2600" i="0" kern="1200" dirty="0">
              <a:latin typeface="+mj-lt"/>
              <a:cs typeface="Times New Roman" panose="02020603050405020304" pitchFamily="18" charset="0"/>
            </a:rPr>
            <a:t>Causes </a:t>
          </a:r>
          <a:r>
            <a:rPr lang="en-IN" sz="2600" b="1" i="0" kern="1200" dirty="0">
              <a:latin typeface="+mj-lt"/>
              <a:cs typeface="Times New Roman" panose="02020603050405020304" pitchFamily="18" charset="0"/>
            </a:rPr>
            <a:t>External fragmentation </a:t>
          </a:r>
          <a:r>
            <a:rPr lang="en-IN" sz="2600" i="0" kern="1200" dirty="0">
              <a:latin typeface="+mj-lt"/>
              <a:cs typeface="Times New Roman" panose="02020603050405020304" pitchFamily="18" charset="0"/>
            </a:rPr>
            <a:t>because of contiguous memory allocation.</a:t>
          </a:r>
          <a:endParaRPr lang="en-US" sz="2600" i="0" kern="1200" dirty="0">
            <a:latin typeface="+mj-lt"/>
            <a:cs typeface="Times New Roman" panose="02020603050405020304" pitchFamily="18" charset="0"/>
          </a:endParaRPr>
        </a:p>
        <a:p>
          <a:pPr marL="457200" lvl="2" indent="-228600" algn="just" defTabSz="1155700" rtl="0">
            <a:lnSpc>
              <a:spcPct val="90000"/>
            </a:lnSpc>
            <a:spcBef>
              <a:spcPct val="0"/>
            </a:spcBef>
            <a:spcAft>
              <a:spcPct val="15000"/>
            </a:spcAft>
            <a:buChar char="•"/>
          </a:pPr>
          <a:r>
            <a:rPr lang="en-IN" sz="2600" i="0" kern="1200" dirty="0">
              <a:latin typeface="+mj-lt"/>
              <a:cs typeface="Times New Roman" panose="02020603050405020304" pitchFamily="18" charset="0"/>
            </a:rPr>
            <a:t>Causes </a:t>
          </a:r>
          <a:r>
            <a:rPr lang="en-IN" sz="2600" b="1" i="0" kern="1200" dirty="0">
              <a:latin typeface="+mj-lt"/>
              <a:cs typeface="Times New Roman" panose="02020603050405020304" pitchFamily="18" charset="0"/>
            </a:rPr>
            <a:t>Internal fragmentation </a:t>
          </a:r>
          <a:r>
            <a:rPr lang="en-IN" sz="2600" i="0" kern="1200" dirty="0">
              <a:latin typeface="+mj-lt"/>
              <a:cs typeface="Times New Roman" panose="02020603050405020304" pitchFamily="18" charset="0"/>
            </a:rPr>
            <a:t>due to fixed partition of memory.</a:t>
          </a:r>
          <a:endParaRPr lang="en-US" sz="2600" i="0" kern="1200" dirty="0">
            <a:latin typeface="+mj-lt"/>
            <a:cs typeface="Times New Roman" panose="02020603050405020304" pitchFamily="18" charset="0"/>
          </a:endParaRPr>
        </a:p>
      </dsp:txBody>
      <dsp:txXfrm>
        <a:off x="0" y="442829"/>
        <a:ext cx="8763000" cy="4832100"/>
      </dsp:txXfrm>
    </dsp:sp>
    <dsp:sp modelId="{398824E6-B3C5-401D-89A1-18C2D526EE4A}">
      <dsp:nvSpPr>
        <dsp:cNvPr id="0" name=""/>
        <dsp:cNvSpPr/>
      </dsp:nvSpPr>
      <dsp:spPr>
        <a:xfrm>
          <a:off x="438150" y="59069"/>
          <a:ext cx="6134100" cy="76752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155700" rtl="0">
            <a:lnSpc>
              <a:spcPct val="90000"/>
            </a:lnSpc>
            <a:spcBef>
              <a:spcPct val="0"/>
            </a:spcBef>
            <a:spcAft>
              <a:spcPct val="35000"/>
            </a:spcAft>
            <a:buNone/>
          </a:pPr>
          <a:r>
            <a:rPr lang="en-IN" sz="2600" kern="1200" dirty="0">
              <a:latin typeface="Times New Roman" panose="02020603050405020304" pitchFamily="18" charset="0"/>
              <a:cs typeface="Times New Roman" panose="02020603050405020304" pitchFamily="18" charset="0"/>
            </a:rPr>
            <a:t>Multi programming with fixed partition:</a:t>
          </a:r>
          <a:endParaRPr lang="en-US" sz="2600" kern="1200" dirty="0">
            <a:latin typeface="Times New Roman" panose="02020603050405020304" pitchFamily="18" charset="0"/>
            <a:cs typeface="Times New Roman" panose="02020603050405020304" pitchFamily="18" charset="0"/>
          </a:endParaRPr>
        </a:p>
      </dsp:txBody>
      <dsp:txXfrm>
        <a:off x="475617" y="96536"/>
        <a:ext cx="6059166" cy="692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DBD1B-0D2F-426A-AA81-DE9614A40BDF}">
      <dsp:nvSpPr>
        <dsp:cNvPr id="0" name=""/>
        <dsp:cNvSpPr/>
      </dsp:nvSpPr>
      <dsp:spPr>
        <a:xfrm>
          <a:off x="0" y="285210"/>
          <a:ext cx="8763000" cy="4876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0106" tIns="749808" rIns="680106" bIns="170688" numCol="1" spcCol="1270" anchor="t" anchorCtr="0">
          <a:noAutofit/>
        </a:bodyPr>
        <a:lstStyle/>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Here memory </a:t>
          </a:r>
          <a:r>
            <a:rPr lang="en-IN" sz="2400" b="1" kern="1200" dirty="0">
              <a:latin typeface="+mj-lt"/>
              <a:cs typeface="Times New Roman" panose="02020603050405020304" pitchFamily="18" charset="0"/>
            </a:rPr>
            <a:t>is not divided into fixed partition</a:t>
          </a:r>
          <a:r>
            <a:rPr lang="en-IN" sz="2400" kern="1200" dirty="0">
              <a:latin typeface="+mj-lt"/>
              <a:cs typeface="Times New Roman" panose="02020603050405020304" pitchFamily="18" charset="0"/>
            </a:rPr>
            <a:t>, also the number of partition is not fixed. </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Only required memory  is allocated to process at runtime.</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Whenever any process enter in a system, a chunk of memory big enough to fit the process is found and allocated. And the remaining unoccupied space is treated as another free partition.</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When process get terminated it releases the space occupied and it that free partition is contiguous to another free partition then that both free partition can be merge.</a:t>
          </a:r>
          <a:endParaRPr lang="en-US" sz="2400" kern="1200" dirty="0">
            <a:latin typeface="+mj-lt"/>
            <a:cs typeface="Times New Roman" panose="02020603050405020304" pitchFamily="18" charset="0"/>
          </a:endParaRPr>
        </a:p>
      </dsp:txBody>
      <dsp:txXfrm>
        <a:off x="0" y="285210"/>
        <a:ext cx="8763000" cy="4876200"/>
      </dsp:txXfrm>
    </dsp:sp>
    <dsp:sp modelId="{9760DE48-97D5-4E0D-B9F6-B0F817D14996}">
      <dsp:nvSpPr>
        <dsp:cNvPr id="0" name=""/>
        <dsp:cNvSpPr/>
      </dsp:nvSpPr>
      <dsp:spPr>
        <a:xfrm>
          <a:off x="438150" y="0"/>
          <a:ext cx="7616405" cy="83361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244600" rtl="0">
            <a:lnSpc>
              <a:spcPct val="90000"/>
            </a:lnSpc>
            <a:spcBef>
              <a:spcPct val="0"/>
            </a:spcBef>
            <a:spcAft>
              <a:spcPct val="35000"/>
            </a:spcAft>
            <a:buNone/>
          </a:pPr>
          <a:r>
            <a:rPr lang="en-IN" sz="2800" kern="1200" dirty="0">
              <a:latin typeface="+mj-lt"/>
              <a:cs typeface="Times New Roman" panose="02020603050405020304" pitchFamily="18" charset="0"/>
            </a:rPr>
            <a:t>Multi programming with variable/dynamic partition</a:t>
          </a:r>
          <a:endParaRPr lang="en-US" sz="2800" kern="1200" dirty="0">
            <a:latin typeface="+mj-lt"/>
            <a:cs typeface="Times New Roman" panose="02020603050405020304" pitchFamily="18" charset="0"/>
          </a:endParaRPr>
        </a:p>
      </dsp:txBody>
      <dsp:txXfrm>
        <a:off x="478844" y="40694"/>
        <a:ext cx="7535017" cy="752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7FEBD9-FEDC-4B3E-B4B5-182754DBDEB7}">
      <dsp:nvSpPr>
        <dsp:cNvPr id="0" name=""/>
        <dsp:cNvSpPr/>
      </dsp:nvSpPr>
      <dsp:spPr>
        <a:xfrm>
          <a:off x="0" y="627623"/>
          <a:ext cx="8763000" cy="4498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0106" tIns="437388" rIns="680106" bIns="149352" numCol="1" spcCol="1270" anchor="t" anchorCtr="0">
          <a:noAutofit/>
        </a:bodyPr>
        <a:lstStyle/>
        <a:p>
          <a:pPr marL="228600" lvl="1" indent="-228600" algn="l" defTabSz="933450" rtl="0">
            <a:lnSpc>
              <a:spcPct val="90000"/>
            </a:lnSpc>
            <a:spcBef>
              <a:spcPct val="0"/>
            </a:spcBef>
            <a:spcAft>
              <a:spcPct val="15000"/>
            </a:spcAft>
            <a:buChar char="•"/>
          </a:pPr>
          <a:r>
            <a:rPr lang="en-IN" sz="2100" b="1" i="0" kern="1200" dirty="0">
              <a:solidFill>
                <a:srgbClr val="0070C0"/>
              </a:solidFill>
              <a:latin typeface="+mj-lt"/>
              <a:cs typeface="Times New Roman" panose="02020603050405020304" pitchFamily="18" charset="0"/>
            </a:rPr>
            <a:t>Advantage:</a:t>
          </a:r>
          <a:endParaRPr lang="en-US" sz="2100" b="1" i="0" kern="1200" dirty="0">
            <a:solidFill>
              <a:srgbClr val="0070C0"/>
            </a:solidFill>
            <a:latin typeface="+mj-lt"/>
            <a:cs typeface="Times New Roman" panose="02020603050405020304" pitchFamily="18" charset="0"/>
          </a:endParaRPr>
        </a:p>
        <a:p>
          <a:pPr marL="457200" lvl="2" indent="-228600" algn="l" defTabSz="933450" rtl="0">
            <a:lnSpc>
              <a:spcPct val="90000"/>
            </a:lnSpc>
            <a:spcBef>
              <a:spcPct val="0"/>
            </a:spcBef>
            <a:spcAft>
              <a:spcPct val="15000"/>
            </a:spcAft>
            <a:buChar char="•"/>
          </a:pPr>
          <a:r>
            <a:rPr lang="en-IN" sz="2100" i="0" kern="1200" dirty="0">
              <a:latin typeface="+mj-lt"/>
              <a:cs typeface="Times New Roman" panose="02020603050405020304" pitchFamily="18" charset="0"/>
            </a:rPr>
            <a:t>No internal fragmentation.</a:t>
          </a:r>
          <a:endParaRPr lang="en-US" sz="2100" i="0" kern="1200" dirty="0">
            <a:latin typeface="+mj-lt"/>
            <a:cs typeface="Times New Roman" panose="02020603050405020304" pitchFamily="18" charset="0"/>
          </a:endParaRPr>
        </a:p>
        <a:p>
          <a:pPr marL="457200" lvl="2" indent="-228600" algn="l" defTabSz="933450" rtl="0">
            <a:lnSpc>
              <a:spcPct val="90000"/>
            </a:lnSpc>
            <a:spcBef>
              <a:spcPct val="0"/>
            </a:spcBef>
            <a:spcAft>
              <a:spcPct val="15000"/>
            </a:spcAft>
            <a:buChar char="•"/>
          </a:pPr>
          <a:r>
            <a:rPr lang="en-US" sz="2100" i="0" kern="1200" dirty="0">
              <a:latin typeface="+mj-lt"/>
              <a:cs typeface="Times New Roman" panose="02020603050405020304" pitchFamily="18" charset="0"/>
            </a:rPr>
            <a:t>No limitation on number of processes.</a:t>
          </a:r>
        </a:p>
        <a:p>
          <a:pPr marL="457200" lvl="2" indent="-228600" algn="l" defTabSz="933450" rtl="0">
            <a:lnSpc>
              <a:spcPct val="90000"/>
            </a:lnSpc>
            <a:spcBef>
              <a:spcPct val="0"/>
            </a:spcBef>
            <a:spcAft>
              <a:spcPct val="15000"/>
            </a:spcAft>
            <a:buChar char="•"/>
          </a:pPr>
          <a:r>
            <a:rPr lang="en-US" sz="2100" i="0" kern="1200" dirty="0">
              <a:latin typeface="+mj-lt"/>
              <a:cs typeface="Times New Roman" panose="02020603050405020304" pitchFamily="18" charset="0"/>
            </a:rPr>
            <a:t>No limitation on process size.</a:t>
          </a:r>
        </a:p>
        <a:p>
          <a:pPr marL="228600" lvl="1" indent="-228600" algn="l" defTabSz="933450" rtl="0">
            <a:lnSpc>
              <a:spcPct val="90000"/>
            </a:lnSpc>
            <a:spcBef>
              <a:spcPct val="0"/>
            </a:spcBef>
            <a:spcAft>
              <a:spcPct val="15000"/>
            </a:spcAft>
            <a:buChar char="•"/>
          </a:pPr>
          <a:r>
            <a:rPr lang="en-IN" sz="2100" b="1" i="0" kern="1200" dirty="0">
              <a:solidFill>
                <a:srgbClr val="0070C0"/>
              </a:solidFill>
              <a:latin typeface="+mj-lt"/>
              <a:cs typeface="Times New Roman" panose="02020603050405020304" pitchFamily="18" charset="0"/>
            </a:rPr>
            <a:t>Disadvantage:</a:t>
          </a:r>
          <a:endParaRPr lang="en-US" sz="2100" b="1" i="0" kern="1200" dirty="0">
            <a:solidFill>
              <a:srgbClr val="0070C0"/>
            </a:solidFill>
            <a:latin typeface="+mj-lt"/>
            <a:cs typeface="Times New Roman" panose="02020603050405020304" pitchFamily="18" charset="0"/>
          </a:endParaRPr>
        </a:p>
        <a:p>
          <a:pPr marL="457200" lvl="2" indent="-228600" algn="l" defTabSz="933450" rtl="0">
            <a:lnSpc>
              <a:spcPct val="90000"/>
            </a:lnSpc>
            <a:spcBef>
              <a:spcPct val="0"/>
            </a:spcBef>
            <a:spcAft>
              <a:spcPct val="15000"/>
            </a:spcAft>
            <a:buChar char="•"/>
          </a:pPr>
          <a:r>
            <a:rPr lang="en-IN" sz="2100" i="0" kern="1200" dirty="0">
              <a:latin typeface="+mj-lt"/>
              <a:cs typeface="Times New Roman" panose="02020603050405020304" pitchFamily="18" charset="0"/>
            </a:rPr>
            <a:t>Causes </a:t>
          </a:r>
          <a:r>
            <a:rPr lang="en-IN" sz="2100" b="1" i="0" kern="1200" dirty="0">
              <a:latin typeface="+mj-lt"/>
              <a:cs typeface="Times New Roman" panose="02020603050405020304" pitchFamily="18" charset="0"/>
            </a:rPr>
            <a:t>External fragmentation:</a:t>
          </a:r>
          <a:endParaRPr lang="en-US" sz="2100" b="1" i="0" kern="1200" dirty="0">
            <a:latin typeface="+mj-lt"/>
            <a:cs typeface="Times New Roman" panose="02020603050405020304" pitchFamily="18" charset="0"/>
          </a:endParaRPr>
        </a:p>
        <a:p>
          <a:pPr marL="685800" lvl="3" indent="-228600" algn="l" defTabSz="933450" rtl="0">
            <a:lnSpc>
              <a:spcPct val="90000"/>
            </a:lnSpc>
            <a:spcBef>
              <a:spcPct val="0"/>
            </a:spcBef>
            <a:spcAft>
              <a:spcPct val="15000"/>
            </a:spcAft>
            <a:buChar char="•"/>
          </a:pPr>
          <a:r>
            <a:rPr lang="en-IN" sz="2100" i="0" kern="1200" dirty="0">
              <a:latin typeface="+mj-lt"/>
              <a:cs typeface="Times New Roman" panose="02020603050405020304" pitchFamily="18" charset="0"/>
            </a:rPr>
            <a:t>Memory is allocated when process enters into system, and deallocated when terminates. This operation may leads to small holes in the memory.</a:t>
          </a:r>
          <a:endParaRPr lang="en-US" sz="2100" i="0" kern="1200" dirty="0">
            <a:latin typeface="+mj-lt"/>
            <a:cs typeface="Times New Roman" panose="02020603050405020304" pitchFamily="18" charset="0"/>
          </a:endParaRPr>
        </a:p>
        <a:p>
          <a:pPr marL="685800" lvl="3" indent="-228600" algn="l" defTabSz="933450" rtl="0">
            <a:lnSpc>
              <a:spcPct val="90000"/>
            </a:lnSpc>
            <a:spcBef>
              <a:spcPct val="0"/>
            </a:spcBef>
            <a:spcAft>
              <a:spcPct val="15000"/>
            </a:spcAft>
            <a:buChar char="•"/>
          </a:pPr>
          <a:r>
            <a:rPr lang="en-IN" sz="2100" i="0" kern="1200">
              <a:latin typeface="+mj-lt"/>
              <a:cs typeface="Times New Roman" panose="02020603050405020304" pitchFamily="18" charset="0"/>
            </a:rPr>
            <a:t>This holes will be so small that no process can be loaded in it..</a:t>
          </a:r>
          <a:endParaRPr lang="en-US" sz="2100" i="0" kern="1200">
            <a:latin typeface="+mj-lt"/>
            <a:cs typeface="Times New Roman" panose="02020603050405020304" pitchFamily="18" charset="0"/>
          </a:endParaRPr>
        </a:p>
        <a:p>
          <a:pPr marL="685800" lvl="3" indent="-228600" algn="l" defTabSz="933450" rtl="0">
            <a:lnSpc>
              <a:spcPct val="90000"/>
            </a:lnSpc>
            <a:spcBef>
              <a:spcPct val="0"/>
            </a:spcBef>
            <a:spcAft>
              <a:spcPct val="15000"/>
            </a:spcAft>
            <a:buChar char="•"/>
          </a:pPr>
          <a:r>
            <a:rPr lang="en-IN" sz="2100" i="0" kern="1200" dirty="0">
              <a:latin typeface="+mj-lt"/>
              <a:cs typeface="Times New Roman" panose="02020603050405020304" pitchFamily="18" charset="0"/>
            </a:rPr>
            <a:t>But total size of all holes may be big enough to hold any process.</a:t>
          </a:r>
          <a:endParaRPr lang="en-US" sz="2100" i="0" kern="1200" dirty="0">
            <a:latin typeface="+mj-lt"/>
            <a:cs typeface="Times New Roman" panose="02020603050405020304" pitchFamily="18" charset="0"/>
          </a:endParaRPr>
        </a:p>
      </dsp:txBody>
      <dsp:txXfrm>
        <a:off x="0" y="627623"/>
        <a:ext cx="8763000" cy="4498200"/>
      </dsp:txXfrm>
    </dsp:sp>
    <dsp:sp modelId="{AE2752FD-5EC2-43FD-B0F4-32DDAF0F8B29}">
      <dsp:nvSpPr>
        <dsp:cNvPr id="0" name=""/>
        <dsp:cNvSpPr/>
      </dsp:nvSpPr>
      <dsp:spPr>
        <a:xfrm>
          <a:off x="438150" y="257482"/>
          <a:ext cx="8267662" cy="68010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1244600" rtl="0">
            <a:lnSpc>
              <a:spcPct val="90000"/>
            </a:lnSpc>
            <a:spcBef>
              <a:spcPct val="0"/>
            </a:spcBef>
            <a:spcAft>
              <a:spcPct val="35000"/>
            </a:spcAft>
            <a:buNone/>
          </a:pPr>
          <a:r>
            <a:rPr lang="en-IN" sz="2800" kern="1200" dirty="0">
              <a:latin typeface="+mj-lt"/>
              <a:cs typeface="Times New Roman" panose="02020603050405020304" pitchFamily="18" charset="0"/>
            </a:rPr>
            <a:t>Multi programming with variable/dynamic partition:</a:t>
          </a:r>
          <a:endParaRPr lang="en-US" sz="2800" kern="1200" dirty="0">
            <a:latin typeface="+mj-lt"/>
            <a:cs typeface="Times New Roman" panose="02020603050405020304" pitchFamily="18" charset="0"/>
          </a:endParaRPr>
        </a:p>
      </dsp:txBody>
      <dsp:txXfrm>
        <a:off x="471350" y="290682"/>
        <a:ext cx="8201262" cy="6137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115B-8D09-410E-80F1-B129428BD9B0}">
      <dsp:nvSpPr>
        <dsp:cNvPr id="0" name=""/>
        <dsp:cNvSpPr/>
      </dsp:nvSpPr>
      <dsp:spPr>
        <a:xfrm rot="5400000">
          <a:off x="4191000" y="-594360"/>
          <a:ext cx="3535680" cy="5608320"/>
        </a:xfrm>
        <a:prstGeom prst="round2SameRect">
          <a:avLst/>
        </a:prstGeom>
        <a:solidFill>
          <a:schemeClr val="accent5">
            <a:alpha val="90000"/>
            <a:tint val="55000"/>
            <a:hueOff val="0"/>
            <a:satOff val="0"/>
            <a:lumOff val="0"/>
            <a:alphaOff val="0"/>
          </a:schemeClr>
        </a:solidFill>
        <a:ln w="25400" cap="flat" cmpd="sng" algn="ctr">
          <a:solidFill>
            <a:schemeClr val="accent5">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Here one </a:t>
          </a:r>
          <a:r>
            <a:rPr lang="en-IN" sz="2400" i="1" kern="1200" dirty="0">
              <a:latin typeface="+mj-lt"/>
              <a:cs typeface="Times New Roman" panose="02020603050405020304" pitchFamily="18" charset="0"/>
            </a:rPr>
            <a:t>free frame list </a:t>
          </a:r>
          <a:r>
            <a:rPr lang="en-IN" sz="2400" kern="1200" dirty="0">
              <a:latin typeface="+mj-lt"/>
              <a:cs typeface="Times New Roman" panose="02020603050405020304" pitchFamily="18" charset="0"/>
            </a:rPr>
            <a:t>is maintain.</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When a process arrives in the system to be executed, size of process is expressed in terms of number of pages.</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Each page of the process needs one frame.</a:t>
          </a:r>
          <a:endParaRPr lang="en-US" sz="2400" kern="1200" dirty="0">
            <a:latin typeface="+mj-lt"/>
            <a:cs typeface="Times New Roman" panose="02020603050405020304" pitchFamily="18" charset="0"/>
          </a:endParaRPr>
        </a:p>
        <a:p>
          <a:pPr marL="228600" lvl="1" indent="-228600" algn="just" defTabSz="1066800" rtl="0">
            <a:lnSpc>
              <a:spcPct val="90000"/>
            </a:lnSpc>
            <a:spcBef>
              <a:spcPct val="0"/>
            </a:spcBef>
            <a:spcAft>
              <a:spcPct val="15000"/>
            </a:spcAft>
            <a:buChar char="•"/>
          </a:pPr>
          <a:r>
            <a:rPr lang="en-IN" sz="2400" kern="1200" dirty="0">
              <a:latin typeface="+mj-lt"/>
              <a:cs typeface="Times New Roman" panose="02020603050405020304" pitchFamily="18" charset="0"/>
            </a:rPr>
            <a:t>Thus if process requires n pages then n frames must be free in memory.</a:t>
          </a:r>
          <a:endParaRPr lang="en-US" sz="2400" kern="1200" dirty="0">
            <a:latin typeface="+mj-lt"/>
            <a:cs typeface="Times New Roman" panose="02020603050405020304" pitchFamily="18" charset="0"/>
          </a:endParaRPr>
        </a:p>
      </dsp:txBody>
      <dsp:txXfrm rot="-5400000">
        <a:off x="3154680" y="614558"/>
        <a:ext cx="5435722" cy="3190484"/>
      </dsp:txXfrm>
    </dsp:sp>
    <dsp:sp modelId="{D89D313B-7913-4528-9523-939AC78CD308}">
      <dsp:nvSpPr>
        <dsp:cNvPr id="0" name=""/>
        <dsp:cNvSpPr/>
      </dsp:nvSpPr>
      <dsp:spPr>
        <a:xfrm>
          <a:off x="0" y="0"/>
          <a:ext cx="3154680" cy="4419600"/>
        </a:xfrm>
        <a:prstGeom prst="roundRect">
          <a:avLst/>
        </a:prstGeom>
        <a:solidFill>
          <a:schemeClr val="accent5">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rtl="0">
            <a:lnSpc>
              <a:spcPct val="90000"/>
            </a:lnSpc>
            <a:spcBef>
              <a:spcPct val="0"/>
            </a:spcBef>
            <a:spcAft>
              <a:spcPct val="35000"/>
            </a:spcAft>
            <a:buNone/>
          </a:pPr>
          <a:r>
            <a:rPr lang="en-IN" sz="4900" kern="1200" dirty="0">
              <a:latin typeface="+mj-lt"/>
              <a:cs typeface="Times New Roman" panose="02020603050405020304" pitchFamily="18" charset="0"/>
            </a:rPr>
            <a:t>Page allocation in Paging system</a:t>
          </a:r>
          <a:endParaRPr lang="en-US" sz="4900" kern="1200" dirty="0">
            <a:latin typeface="+mj-lt"/>
            <a:cs typeface="Times New Roman" panose="02020603050405020304" pitchFamily="18" charset="0"/>
          </a:endParaRPr>
        </a:p>
      </dsp:txBody>
      <dsp:txXfrm>
        <a:off x="153999" y="153999"/>
        <a:ext cx="2846682" cy="41116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3B6D6E-D21B-4531-B0DE-0DD9A0C07019}">
      <dsp:nvSpPr>
        <dsp:cNvPr id="0" name=""/>
        <dsp:cNvSpPr/>
      </dsp:nvSpPr>
      <dsp:spPr>
        <a:xfrm>
          <a:off x="4299942" y="2120612"/>
          <a:ext cx="3051571" cy="726135"/>
        </a:xfrm>
        <a:custGeom>
          <a:avLst/>
          <a:gdLst/>
          <a:ahLst/>
          <a:cxnLst/>
          <a:rect l="0" t="0" r="0" b="0"/>
          <a:pathLst>
            <a:path>
              <a:moveTo>
                <a:pt x="0" y="0"/>
              </a:moveTo>
              <a:lnTo>
                <a:pt x="0" y="494840"/>
              </a:lnTo>
              <a:lnTo>
                <a:pt x="3051571" y="494840"/>
              </a:lnTo>
              <a:lnTo>
                <a:pt x="3051571" y="726135"/>
              </a:lnTo>
            </a:path>
          </a:pathLst>
        </a:custGeom>
        <a:noFill/>
        <a:ln w="9525" cap="flat" cmpd="sng" algn="ctr">
          <a:solidFill>
            <a:schemeClr val="accent5">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3151AB-BF09-49BB-AF80-266833134AAC}">
      <dsp:nvSpPr>
        <dsp:cNvPr id="0" name=""/>
        <dsp:cNvSpPr/>
      </dsp:nvSpPr>
      <dsp:spPr>
        <a:xfrm>
          <a:off x="4254222" y="2120612"/>
          <a:ext cx="91440" cy="726135"/>
        </a:xfrm>
        <a:custGeom>
          <a:avLst/>
          <a:gdLst/>
          <a:ahLst/>
          <a:cxnLst/>
          <a:rect l="0" t="0" r="0" b="0"/>
          <a:pathLst>
            <a:path>
              <a:moveTo>
                <a:pt x="45720" y="0"/>
              </a:moveTo>
              <a:lnTo>
                <a:pt x="45720" y="726135"/>
              </a:lnTo>
            </a:path>
          </a:pathLst>
        </a:custGeom>
        <a:noFill/>
        <a:ln w="9525" cap="flat" cmpd="sng" algn="ctr">
          <a:solidFill>
            <a:schemeClr val="accent5">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42EFE1E-7577-4F93-A8BC-506E3D534F8A}">
      <dsp:nvSpPr>
        <dsp:cNvPr id="0" name=""/>
        <dsp:cNvSpPr/>
      </dsp:nvSpPr>
      <dsp:spPr>
        <a:xfrm>
          <a:off x="1248370" y="2120612"/>
          <a:ext cx="3051571" cy="726135"/>
        </a:xfrm>
        <a:custGeom>
          <a:avLst/>
          <a:gdLst/>
          <a:ahLst/>
          <a:cxnLst/>
          <a:rect l="0" t="0" r="0" b="0"/>
          <a:pathLst>
            <a:path>
              <a:moveTo>
                <a:pt x="3051571" y="0"/>
              </a:moveTo>
              <a:lnTo>
                <a:pt x="3051571" y="494840"/>
              </a:lnTo>
              <a:lnTo>
                <a:pt x="0" y="494840"/>
              </a:lnTo>
              <a:lnTo>
                <a:pt x="0" y="726135"/>
              </a:lnTo>
            </a:path>
          </a:pathLst>
        </a:custGeom>
        <a:noFill/>
        <a:ln w="9525" cap="flat" cmpd="sng" algn="ctr">
          <a:solidFill>
            <a:schemeClr val="accent5">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7951CB1-B2BD-4D50-B5C3-6AD5B4DCFB21}">
      <dsp:nvSpPr>
        <dsp:cNvPr id="0" name=""/>
        <dsp:cNvSpPr/>
      </dsp:nvSpPr>
      <dsp:spPr>
        <a:xfrm>
          <a:off x="3051571" y="535182"/>
          <a:ext cx="2496740" cy="158543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FE1AD54-3022-4C0E-AE96-03AFABE07F04}">
      <dsp:nvSpPr>
        <dsp:cNvPr id="0" name=""/>
        <dsp:cNvSpPr/>
      </dsp:nvSpPr>
      <dsp:spPr>
        <a:xfrm>
          <a:off x="3328987" y="798727"/>
          <a:ext cx="2496740" cy="1585430"/>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kern="1200" dirty="0">
              <a:latin typeface="Cambria" panose="02040503050406030204" pitchFamily="18" charset="0"/>
            </a:rPr>
            <a:t>Virtual memory can be implemented in following three ways:</a:t>
          </a:r>
          <a:endParaRPr lang="en-US" sz="2000" kern="1200" dirty="0">
            <a:latin typeface="Cambria" panose="02040503050406030204" pitchFamily="18" charset="0"/>
          </a:endParaRPr>
        </a:p>
      </dsp:txBody>
      <dsp:txXfrm>
        <a:off x="3375423" y="845163"/>
        <a:ext cx="2403868" cy="1492558"/>
      </dsp:txXfrm>
    </dsp:sp>
    <dsp:sp modelId="{536630B9-07B2-465A-A123-3F19BBAF4000}">
      <dsp:nvSpPr>
        <dsp:cNvPr id="0" name=""/>
        <dsp:cNvSpPr/>
      </dsp:nvSpPr>
      <dsp:spPr>
        <a:xfrm>
          <a:off x="0" y="2846748"/>
          <a:ext cx="2496740" cy="158543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EF2426-54F7-4357-A9CD-D579487028AE}">
      <dsp:nvSpPr>
        <dsp:cNvPr id="0" name=""/>
        <dsp:cNvSpPr/>
      </dsp:nvSpPr>
      <dsp:spPr>
        <a:xfrm>
          <a:off x="277415" y="3110293"/>
          <a:ext cx="2496740" cy="1585430"/>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kern="1200">
              <a:latin typeface="Cambria" panose="02040503050406030204" pitchFamily="18" charset="0"/>
            </a:rPr>
            <a:t>Demand paging</a:t>
          </a:r>
          <a:endParaRPr lang="en-US" sz="2000" kern="1200">
            <a:latin typeface="Cambria" panose="02040503050406030204" pitchFamily="18" charset="0"/>
          </a:endParaRPr>
        </a:p>
      </dsp:txBody>
      <dsp:txXfrm>
        <a:off x="323851" y="3156729"/>
        <a:ext cx="2403868" cy="1492558"/>
      </dsp:txXfrm>
    </dsp:sp>
    <dsp:sp modelId="{B4FBBDCC-2F95-4F74-9A53-78BEE79668DA}">
      <dsp:nvSpPr>
        <dsp:cNvPr id="0" name=""/>
        <dsp:cNvSpPr/>
      </dsp:nvSpPr>
      <dsp:spPr>
        <a:xfrm>
          <a:off x="3051571" y="2846748"/>
          <a:ext cx="2496740" cy="158543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5E2A005-F343-4E70-8BED-7296FFB84D46}">
      <dsp:nvSpPr>
        <dsp:cNvPr id="0" name=""/>
        <dsp:cNvSpPr/>
      </dsp:nvSpPr>
      <dsp:spPr>
        <a:xfrm>
          <a:off x="3328987" y="3110293"/>
          <a:ext cx="2496740" cy="1585430"/>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kern="1200">
              <a:latin typeface="Cambria" panose="02040503050406030204" pitchFamily="18" charset="0"/>
            </a:rPr>
            <a:t>Demand Segmentation</a:t>
          </a:r>
          <a:endParaRPr lang="en-US" sz="2000" kern="1200">
            <a:latin typeface="Cambria" panose="02040503050406030204" pitchFamily="18" charset="0"/>
          </a:endParaRPr>
        </a:p>
      </dsp:txBody>
      <dsp:txXfrm>
        <a:off x="3375423" y="3156729"/>
        <a:ext cx="2403868" cy="1492558"/>
      </dsp:txXfrm>
    </dsp:sp>
    <dsp:sp modelId="{523D742E-BFA0-488B-BEDB-FF52AE43FCC2}">
      <dsp:nvSpPr>
        <dsp:cNvPr id="0" name=""/>
        <dsp:cNvSpPr/>
      </dsp:nvSpPr>
      <dsp:spPr>
        <a:xfrm>
          <a:off x="6103143" y="2846748"/>
          <a:ext cx="2496740" cy="158543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F07142A-1BC2-4535-8A45-FE0FD7D731F7}">
      <dsp:nvSpPr>
        <dsp:cNvPr id="0" name=""/>
        <dsp:cNvSpPr/>
      </dsp:nvSpPr>
      <dsp:spPr>
        <a:xfrm>
          <a:off x="6380559" y="3110293"/>
          <a:ext cx="2496740" cy="1585430"/>
        </a:xfrm>
        <a:prstGeom prst="roundRect">
          <a:avLst>
            <a:gd name="adj" fmla="val 10000"/>
          </a:avLst>
        </a:prstGeom>
        <a:solidFill>
          <a:schemeClr val="accent5">
            <a:alpha val="90000"/>
            <a:tint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kern="1200" dirty="0">
              <a:latin typeface="Cambria" panose="02040503050406030204" pitchFamily="18" charset="0"/>
            </a:rPr>
            <a:t>Segmentation with Paging</a:t>
          </a:r>
          <a:endParaRPr lang="en-US" sz="2000" kern="1200" dirty="0">
            <a:latin typeface="Cambria" panose="02040503050406030204" pitchFamily="18" charset="0"/>
          </a:endParaRPr>
        </a:p>
      </dsp:txBody>
      <dsp:txXfrm>
        <a:off x="6426995" y="3156729"/>
        <a:ext cx="2403868" cy="14925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A056ED-8B0D-4149-B6DE-153D8DAC4585}">
      <dsp:nvSpPr>
        <dsp:cNvPr id="0" name=""/>
        <dsp:cNvSpPr/>
      </dsp:nvSpPr>
      <dsp:spPr>
        <a:xfrm>
          <a:off x="1472" y="0"/>
          <a:ext cx="4210194" cy="5254531"/>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Cambria" panose="02040503050406030204" pitchFamily="18" charset="0"/>
            </a:rPr>
            <a:t>If a process tries to access a page that is not in main memory then it causes page fault. </a:t>
          </a:r>
          <a:endParaRPr lang="en-US" sz="2800" kern="1200" dirty="0">
            <a:latin typeface="Cambria" panose="02040503050406030204" pitchFamily="18" charset="0"/>
          </a:endParaRPr>
        </a:p>
      </dsp:txBody>
      <dsp:txXfrm>
        <a:off x="1472" y="0"/>
        <a:ext cx="4210194" cy="1576359"/>
      </dsp:txXfrm>
    </dsp:sp>
    <dsp:sp modelId="{A1A8B65E-3DDB-4FA5-B1B7-D63EDFB36460}">
      <dsp:nvSpPr>
        <dsp:cNvPr id="0" name=""/>
        <dsp:cNvSpPr/>
      </dsp:nvSpPr>
      <dsp:spPr>
        <a:xfrm>
          <a:off x="146950" y="1576359"/>
          <a:ext cx="3919239" cy="3415445"/>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en-IN" sz="2400" kern="1200" dirty="0">
              <a:latin typeface="Cambria" panose="02040503050406030204" pitchFamily="18" charset="0"/>
            </a:rPr>
            <a:t>Pager will generate trap to the OS, and tries to swap in.</a:t>
          </a:r>
          <a:endParaRPr lang="en-US" sz="2400" kern="1200" dirty="0">
            <a:latin typeface="Cambria" panose="02040503050406030204" pitchFamily="18" charset="0"/>
          </a:endParaRPr>
        </a:p>
      </dsp:txBody>
      <dsp:txXfrm>
        <a:off x="246985" y="1676394"/>
        <a:ext cx="3719169" cy="3215375"/>
      </dsp:txXfrm>
    </dsp:sp>
    <dsp:sp modelId="{C122268F-A0A6-4313-964B-72465267CFE6}">
      <dsp:nvSpPr>
        <dsp:cNvPr id="0" name=""/>
        <dsp:cNvSpPr/>
      </dsp:nvSpPr>
      <dsp:spPr>
        <a:xfrm>
          <a:off x="4461469" y="0"/>
          <a:ext cx="4220531" cy="5254531"/>
        </a:xfrm>
        <a:prstGeom prst="roundRect">
          <a:avLst>
            <a:gd name="adj" fmla="val 10000"/>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rtl="0">
            <a:lnSpc>
              <a:spcPct val="90000"/>
            </a:lnSpc>
            <a:spcBef>
              <a:spcPct val="0"/>
            </a:spcBef>
            <a:spcAft>
              <a:spcPct val="35000"/>
            </a:spcAft>
            <a:buNone/>
          </a:pPr>
          <a:r>
            <a:rPr lang="en-IN" sz="2800" kern="1200" dirty="0">
              <a:latin typeface="Cambria" panose="02040503050406030204" pitchFamily="18" charset="0"/>
            </a:rPr>
            <a:t>Page table includes the </a:t>
          </a:r>
          <a:r>
            <a:rPr lang="en-IN" sz="2800" b="1" u="none" kern="1200" dirty="0">
              <a:solidFill>
                <a:srgbClr val="C00000"/>
              </a:solidFill>
              <a:latin typeface="Cambria" panose="02040503050406030204" pitchFamily="18" charset="0"/>
            </a:rPr>
            <a:t>valid-invalid bit </a:t>
          </a:r>
          <a:r>
            <a:rPr lang="en-IN" sz="2800" kern="1200" dirty="0">
              <a:latin typeface="Cambria" panose="02040503050406030204" pitchFamily="18" charset="0"/>
            </a:rPr>
            <a:t>for each page entry.  </a:t>
          </a:r>
          <a:endParaRPr lang="en-US" sz="2800" kern="1200" dirty="0">
            <a:latin typeface="Cambria" panose="02040503050406030204" pitchFamily="18" charset="0"/>
          </a:endParaRPr>
        </a:p>
      </dsp:txBody>
      <dsp:txXfrm>
        <a:off x="4461469" y="0"/>
        <a:ext cx="4220531" cy="1576359"/>
      </dsp:txXfrm>
    </dsp:sp>
    <dsp:sp modelId="{5C35A5B4-62D4-4EB0-9C76-4476535F32B8}">
      <dsp:nvSpPr>
        <dsp:cNvPr id="0" name=""/>
        <dsp:cNvSpPr/>
      </dsp:nvSpPr>
      <dsp:spPr>
        <a:xfrm>
          <a:off x="4729741" y="1577898"/>
          <a:ext cx="3919239" cy="158431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en-IN" sz="2400" kern="1200" dirty="0">
              <a:latin typeface="Cambria" panose="02040503050406030204" pitchFamily="18" charset="0"/>
            </a:rPr>
            <a:t>If the bit is valid then page is currently available in to the memory. </a:t>
          </a:r>
          <a:endParaRPr lang="en-US" sz="2400" kern="1200" dirty="0">
            <a:latin typeface="Cambria" panose="02040503050406030204" pitchFamily="18" charset="0"/>
          </a:endParaRPr>
        </a:p>
      </dsp:txBody>
      <dsp:txXfrm>
        <a:off x="4776144" y="1624301"/>
        <a:ext cx="3826433" cy="1491506"/>
      </dsp:txXfrm>
    </dsp:sp>
    <dsp:sp modelId="{08EE0AB1-489E-4313-AEE1-F22F96DBF9C0}">
      <dsp:nvSpPr>
        <dsp:cNvPr id="0" name=""/>
        <dsp:cNvSpPr/>
      </dsp:nvSpPr>
      <dsp:spPr>
        <a:xfrm>
          <a:off x="4729741" y="3405952"/>
          <a:ext cx="3919239" cy="158431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en-IN" sz="2400" kern="1200">
              <a:latin typeface="Cambria" panose="02040503050406030204" pitchFamily="18" charset="0"/>
            </a:rPr>
            <a:t>If it is set to invalid then page is either invalid or not present in main memory.</a:t>
          </a:r>
          <a:endParaRPr lang="en-US" sz="2400" kern="1200">
            <a:latin typeface="Cambria" panose="02040503050406030204" pitchFamily="18" charset="0"/>
          </a:endParaRPr>
        </a:p>
      </dsp:txBody>
      <dsp:txXfrm>
        <a:off x="4776144" y="3452355"/>
        <a:ext cx="3826433" cy="14915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14T05:54:31.355"/>
    </inkml:context>
    <inkml:brush xml:id="br0">
      <inkml:brushProperty name="width" value="0.05292" units="cm"/>
      <inkml:brushProperty name="height" value="0.05292" units="cm"/>
      <inkml:brushProperty name="color" value="#0070C0"/>
    </inkml:brush>
    <inkml:brush xml:id="br1">
      <inkml:brushProperty name="width" value="0.05292" units="cm"/>
      <inkml:brushProperty name="height" value="0.05292" units="cm"/>
      <inkml:brushProperty name="color" value="#FF0000"/>
    </inkml:brush>
    <inkml:brush xml:id="br2">
      <inkml:brushProperty name="width" value="0.05292" units="cm"/>
      <inkml:brushProperty name="height" value="0.05292" units="cm"/>
    </inkml:brush>
  </inkml:definitions>
  <inkml:trace contextRef="#ctx0" brushRef="#br0">9248 8695 364 0,'0'0'0'15,"0"0"-59"-15,0 0 14 16,0 0 34-16,0 0-131 16</inkml:trace>
  <inkml:trace contextRef="#ctx0" brushRef="#br0" timeOffset="1394.96">3129 720 804 0,'0'0'38'16,"0"0"-30"-16,0 0 24 16,-16-105 43-16,16 101 23 15,0 4-38-15,0 20-45 16,2 47-5-16,12 37 41 16,-8 30 1-16,-6 14-29 0,0-1-16 15,0-11-3-15,0-18 0 16,-8-23-1-16,1-23-2 15,0-24 0 1,0-18 0-16,3-16 1 0,-4-14 6 16,-4 0 8-16,-3-30 3 15,-4-26-13-15,4-22-6 16,1-21 0-16,6-17-2 16,6-8-2-16,2-4 1 15,0-1 1-15,10-3 2 16,21 6 0-16,8 11 0 15,5 15-1-15,6 26 1 0,-4 24 0 16,1 16 0 0,-3 19-3-16,-6 15 3 0,-5 4-4 15,-8 31 2-15,-11 11 2 16,-14 10-1-16,0 10 1 16,-29 10 1-16,-18 2 1 15,-11 5 1-15,-5-5-3 16,-1-12-1-16,6-9-7 15,18-20-22-15,15-9-37 16,17-11-47-16,8-4-27 16,15-4-48-16,32-4-47 15,11-1-46-15</inkml:trace>
  <inkml:trace contextRef="#ctx0" brushRef="#br0" timeOffset="2336.89">3804 1015 423 0,'0'0'172'0,"0"0"-154"15,0 0 39-15,0 0 53 16,44-129-16-16,-50 109-19 16,-15 6-15-16,-2 12 3 15,-8 2-10-15,-6 32-25 16,-1 26-5-16,3 18-2 16,6 11 7-16,8-5-5 15,17-10-4-15,4-18-9 16,10-18-8-16,23-18 0 15,11-16-2-15,4-2 1 16,3-40-5-16,4-16 4 0,-8-14-17 16,-5-3-12-16,-15 10 8 15,-10 8 14-15,-5 19 6 16,-10 14 1-16,0 12 5 16,1 10 20-16,-1 2 1 15,0 34-21-15,-2 21 0 16,4 7 14-16,8-1-12 15,13-6-3-15,8-19 3 16,15-16-3-16,8-14-3 16,7-8-1-16,8-18 1 15,5-30-1-15,1-14-8 16,-7-11-8-16,-13 5 5 16,-12 6 11-16,-16 8 1 15,-16 12 1-15,-10 14 2 16,-3 12 16-16,0 16 13 15,-24 4 0-15,-10 42-24 0,-6 24-5 16,2 15-2-16,11 5 3 16,19 4 1-16,8 10-2 15,12 8 3-15,22 7 9 16,4 11 8-16,-6 4-6 16,-15 1-10-16,-13 7-1 15,-4 1-2-15,-15-5-2 16,-23-6 1-16,-4-18 2 15,0-19-1-15,4-25-3 16,7-24 2-16,6-32 0 16,0-16-4-16,1-58 0 15,-1-42-19-15,3-49-12 16,13-31-18-16,9-11-14 0,24 13 11 16,30 29 28-16,9 35 15 15,-1 30 7-15,-4 22 2 16,-2 18 1-16,-6 11 9 15,0 7 2-15,-3 2 1 16,-3 2-4-16,-2 0-3 16,1-6-1-16,-1-2-3 15,4-8 1-15,-3-4-3 16,-3 2 1-16,-11-2 0 16,-8 7-1-16,-11 7 1 15,-10 5 1-15,0 7-1 16,-20 7 1-16,-18 11 2 15,-8 0-4-15,-1 39-1 0,0 25-1 16,8 22 2 0,6 12 2-16,12 2 12 0,11-10 10 15,10-19 7-15,5-19-11 16,33-22-9-16,22-20-10 16,14-10-2-16,17-26-20 15,11-32-82-15,6-14-194 16,-4-7-240-16</inkml:trace>
  <inkml:trace contextRef="#ctx0" brushRef="#br0" timeOffset="5363.08">6798 716 745 0,'0'0'7'0,"0"0"-6"16,0 0 57-16,0 0 15 15,-87 108 3-15,72-34 10 16,1 16 16-16,6 9-21 16,-3-1-30-16,-1-4-18 15,-1-12-10-15,1-13-4 16,4-21-14-16,1-20 1 15,1-14-4-15,4-13-2 16,0-1 0-16,-1-18 4 16,3-32-4-16,0-23-9 15,0-28-11-15,0-15 3 16,0-13-8-16,0-3-2 0,7 0 9 16,22 11 12-16,13 23 3 15,3 26 3-15,3 32 1 16,0 22 1-16,-11 16 3 15,-5 2-4-15,-12 24 1 16,-9 26-2-16,-11 16 4 16,0 16 3-16,-29 3-4 15,-19 5-2-15,-4-12-1 16,-4-10 0-16,8-18 0 16,9-20 0-16,12-16 1 15,10-10 2-15,9-4-2 16,8 0 0-16,0 0-1 15,0 0 0-15,21 6-1 0,14 16 1 16,10 17 6 0,-1 13 5-16,-2 8 8 0,-3 2 6 15,-8-2 0-15,-2-8-8 16,-2-9-4-16,1-11-6 16,3-12-4-16,4-10-2 15,0-10-1-15,5-4-9 16,4-30-21-16,3-8-9 0,-3-2-1 15,-5-1 5 1,-10 11 20-16,-12 10 10 16,-7 10 5-16,-8 8 0 15,0 4 19-15,-2 2 5 0,0 0 0 16,0 0-7-16,4-4-7 16,12-4-8-16,4-4 1 15,7-6-1-15,-2-4-2 16,-10 2 1-16,-9-1-1 15,-6 6 0-15,0 1-1 16,-19 7-6-16,-12 7-1 16,-9 0 7-16,-3 23-1 15,3 13 1-15,9 10 1 16,13 4 0-16,11 2 5 16,7-6 9-16,11-7-5 15,22-10 1-15,17-11-8 16,5-14 1-16,8-4-3 0,1-19 1 15,-1-25-1-15,-5-9-12 16,-14-3 1-16,-9 4 8 16,-10 8 3-16,-13 12 0 15,-8 14 2-15,-4 11 14 16,0 7 14-16,0 0 2 16,0 35-19-16,0 33-11 15,0 34 24-15,0 25-4 16,0 15-2-16,0 7-2 15,0-4 3-15,0-10-11 0,0-17-2 16,0-18-6-16,7-19-1 16,-3-21 0-16,0-24-1 15,1-18-3-15,-4-18-11 16,-1-10-1-16,0-46 8 16,0-38-10-16,0-28-7 15,-14-25-8-15,-5-12-4 16,6 3 0-16,9 10 7 15,4 22 20-15,11 27 5 16,20 27 4-16,9 22 1 16,3 16 1-16,1 16 1 15,1 10 1-15,-5 6-2 16,-7 10-2-16,-12 22 0 0,-15 12 2 16,-6 6 5-1,-20 2-5-15,-27 2-2 0,-11-5-5 16,-2-9-3-16,4-11 3 15,14-8 5-15,13-11 1 16,15-8-1-16,8-2 1 16,6 0-1-16,2 0 1 15,36-16-1-15,18-10 0 16,12-6 0-16,11-7-1 16,-1-4 0-16,0-8-2 15,0-9 1-15,-7-8 2 16,-4-8-1-16,-18-2-2 15,-13-3-5-15,-19 1 4 16,-17-8 3-16,0 0 1 0,-15 4 0 16,-12 13 0-16,2 25 2 15,10 22 11-15,6 22 6 16,2 4-5-16,3 54-14 16,0 38 0-16,-1 27 23 15,5 19 10-15,0-3-6 16,0-13-3-16,2-18-4 15,23-28-9-15,11-25-7 16,6-24-1-16,9-21-3 16,5-8 0-16,9-26 0 15,-1-24-3-15,-2-12-11 16,-3 0 0-16,-9 6 9 16,-5 12 5-16,-9 14-1 15,-5 16 0-15,-4 12 1 0,-5 2 0 16,-4 14 7-16,-2 10-2 15,-6 0-1-15,-1-6-2 16,-7-8 3-16,-2-6-2 16,3-4-1-16,-3 0 0 15,0-4-2-15,-5-20-4 16,-24-2-6-16,-5 0 2 16,-7 10 0-16,-3 16 3 15,-4 0 1-15,4 40-3 16,7 16 6-16,2 6 1 15,7 2 0-15,14-7 0 16,8-14 0-16,6-13 0 16,0-13 0-16,20-17-2 15,13 0-9-15,7-35-3 16,0-15-11-16,1-6-11 0,-1 0 8 16,-11 10 20-16,-10 16 8 15,-7 12 1-15,-10 16 5 16,-2 2 6-16,0 16 1 15,0 22-1-15,0 6-1 16,0-2-8-16,7-8-2 16,6-12-1-16,5-15 0 15,4-7-9-15,2 0-3 16,5-31-3-16,4-7 1 16,2-6 7-16,2-2 6 15,5 6 2-15,6 4 1 0,2 4 7 16,4 7-1-16,-2 7 0 15,-2 7-1-15,-7 3 1 16,-12 4-5-16,-11 2-1 16,-11-1 0-16,-7 3-1 15,-2-5 3-15,0-2 2 16,-11 1-4-16,-18 6 3 16,-9 0-4-16,-4 27 0 15,-1 14-1-15,-1 16 0 16,8 9 3-16,12 0 3 15,13 0 5-15,11-5 5 16,0-16-4-16,25-13-8 0,17-15-4 16,9-17-1-16,12 0-3 15,8-36-6-15,-3-13-15 16,-1-5-12-16,-13-2 9 16,-13 6 8-16,-16 8 10 15,-4 12 10-15,-8 12 0 16,-4 10 5-16,-2 8 11 15,-1 0 0-15,4 0 3 16,9 14-7-16,6-4-7 16,8-10 0-16,7 0-2 15,3-8-2-15,-5-18-1 16,-9-2-5-16,-16-1-5 16,-13 6 7-16,0 1 2 15,-27 5-3-15,-17 11 3 16,-10 6-3-16,0 14 3 0,4 26 0 15,7 13 1-15,16 5 1 16,14 0 5-16,13-4 1 16,2-10 3-16,31-9-7 15,10-13-1-15,8-19-2 16,7-3-4-16,7-20-8 16,1-22-3-16,-1-6-1 15,-9 2 5-15,-7 4 10 16,-7 12 1-16,-4 8 2 15,-4 10 2-15,-8 12 5 16,-4 0 6-16,-3 34-3 16,-6 12 7-16,-7 6 2 0,-2 4 4 15,-4-6-14 1,0-11-7-16,0-11 0 0,4-14 0 16,-2-13-4-16,0-1 0 15,9-15-7-15,5-28-4 16,5-15-13-16,6-4 1 15,7 6-4-15,-3 16 14 16,0 18 10-16,-2 22 2 16,-4 4 1-16,-3 34 11 15,-5 14 6-15,-3 4 3 16,-9-4 0-16,-1-4-1 16,-4-13-7-16,2-16-4 15,0-10-2-15,0-9-4 0,8-9 1 16,5-24-3-16,8-15-2 15,1-13-4-15,2-1-6 16,1 2-7-16,0 8 2 16,2 18 11-16,2 19 6 15,-4 15 0-15,-2 3 4 16,0 31 8-16,-4 8 3 16,-1 8-2-16,-1 0-4 15,-2 2-1-15,1-4 18 16,-3-3-26-16,-3-9-10 15,-8-2-71-15,-4-10-164 16,0-10-374-16</inkml:trace>
  <inkml:trace contextRef="#ctx0" brushRef="#br0" timeOffset="6327.39">11128 1539 271 0,'0'0'532'0,"0"0"-525"15,0 0-5-15,0 0 33 16,0 0 4-16,27-127 13 15,-2 78-23-15,-4-1 0 0,-11 0 1 16,-7 2-2-16,-3 8-2 16,0 11-1-16,-17 11 19 15,-8 18-8-15,-6 0-19 16,-2 21-14-16,-1 19-1 16,7 10 0-16,12 2 10 15,8-2-1-15,7-6-1 16,0-8-1-16,20-12-4 15,14-13-5-15,8-11 5 16,9-8-3-16,9-28-2 16,1-3-8-16,-1 1-4 15,-6 8 7-15,-10 16 3 16,-9 12 2-16,-6 2 0 16,-4 28 3-16,-7 14 12 15,-7 7 4-15,-7 1 4 16,-4-9-3-16,0-10 2 15,0-13-11-15,5-14-11 0,6-4-3 16,4-22-18-16,12-27-13 16,11-12-17-16,5-6-45 15,1 7 10-15,-2 18 40 16,-6 24 28-16,-4 18 11 16,-8 12 7-16,-6 32 9 15,-5 6 19-15,0 5 1 16,0-10 3-16,8-13-3 15,6-14-7-15,8-18-10 16,10 0-10-16,6-27 5 0,5-23-7 16,-3-11-9-16,-6-9-11 15,-12-8 3-15,-8-8 4 16,-11-8 12-16,-7 3 1 16,-3 7 1-16,-6 26 4 15,2 26 25-15,-2 20 18 16,0 12 14-16,0 40-35 15,0 24-12-15,0 18 26 16,-4 9-11-16,4 1-8 16,0-6 8-16,16-6-8 15,18-18-4-15,7-18-10 16,5-14-8-16,2-13-7 16,1-17-32-16,-2 0-49 15,-4-29-105-15,-17-13-106 16</inkml:trace>
  <inkml:trace contextRef="#ctx0" brushRef="#br0" timeOffset="6521.49">12190 904 1029 0,'0'0'8'16,"0"0"-8"-16,0 0 51 15,114-68 5-15,-35 42-22 0,13 2-34 16,7 2-16-16,1 0-114 16,-13 10-104-16,-20 8-538 15</inkml:trace>
  <inkml:trace contextRef="#ctx0" brushRef="#br0" timeOffset="7028.19">13623 537 1019 0,'0'0'19'16,"0"0"-18"-16,-55 121 47 16,26-31 36-16,-11 22-13 15,-5 12-22-15,-6 7-3 16,-3-11-15-16,7-20-7 16,12-30-4-16,13-27 1 15,12-24 1-15,8-19-13 16,2-1 5-16,0-45-4 15,23-25-5-15,10-19-5 16,3-14-2-16,-5-9-11 0,-7-1-1 16,-4-2-6-16,0 16 2 15,-1 25 16-15,-4 29 2 16,-7 32 1-16,6 14-1 16,3 40 1-16,10 34 15 15,10 23 12-15,-2 9-6 16,1-2-11-16,-3-7 5 15,0-15-5-15,-4-14-11 16,-6-12-5-16,-6-18-36 16,-5-12-44-16,-10-14-87 15,-2-12-149-15,0 0-325 16</inkml:trace>
  <inkml:trace contextRef="#ctx0" brushRef="#br0" timeOffset="7210.6">13276 1213 846 0,'0'0'64'0,"0"0"-55"0,0 0 49 16,0 0 56-16,115-100-42 16,-47 79-72-16,16-1-2 15,3 4-134-15,-10 7-87 16,-14 11-397-16</inkml:trace>
  <inkml:trace contextRef="#ctx0" brushRef="#br0" timeOffset="8159.83">13877 1462 453 0,'0'0'504'16,"0"0"-500"-16,0 0 13 16,0 0 86-16,0 0-7 15,125-111-44-15,-63 29-34 16,5-16-18-16,-5-13-4 15,-14-15-10-15,-11-14-9 16,-14 12 12-16,-15 19 11 16,-3 35 4-16,-5 40 30 15,0 20 8-15,-9 14 20 16,-13 4-33-16,-5 42-22 0,-2 30-3 16,0 26 12-1,7 17 16-15,8-1 1 0,12-10-9 16,2-15-2-16,18-19-3 15,24-16-8-15,18-18-7 16,14-16-4 0,18-18-1-16,3-6 1 0,3-18-13 15,-6-24-9-15,-17-4-7 16,-17-2 4-16,-20 8 1 16,-24 4 19-16,-14 11 5 15,-12 10-2-15,-26 5 1 16,-8 10 1-16,1 0 0 15,9 14 0-15,10 15 4 16,15 10-2-16,11 5-1 0,2 4 3 16,31 4 3-16,11 8-2 15,8 7 0-15,-3 10 3 16,-4 22 3-16,-14 13 5 16,-15 16 4-16,-16 11-3 15,0 5-2-15,-29 2-3 16,-12-7-1-16,1-17-3 15,5-27 0-15,12-30-2 16,10-32-6-16,6-33 0 16,7-12-6-16,0-55-15 15,14-39-16-15,17-46 6 16,9-31-26-16,5-13-19 16,9 7 1-16,5 33 37 15,5 31 22-15,-4 37 13 16,-8 32 3-16,-16 20 26 0,-16 22 14 15,-14 14 5-15,-6 0-3 16,0 38-12-16,0 20-10 16,-10 17-4-16,-2 3-7 15,8-6-7-15,4-14-1 16,8-16-1-16,21-18 0 16,12-16 0-16,3-8 0 15,6-15-2-15,-6-24 2 16,-4-7-3-16,-12-6 0 15,-14-8 2-15,-14-13 1 16,-4-7 0-16,-37 0-1 16,-9 12-11-16,-11 24 10 15,-7 26 2-15,-4 18 2 16,3 12-2-16,9 28 4 0,18 8 12 16,19 2 4-16,21-4 2 15,2-3 8-15,29-10-6 16,17-7-7-16,12-13-10 15,9-13-7-15,7 0-1 16,-3-14-20-16,-6-12-37 16,-12-1-40-16,-15-1-78 15,-18 2-146-15,-13 2-554 16</inkml:trace>
  <inkml:trace contextRef="#ctx0" brushRef="#br0" timeOffset="9788.63">16146 2498 684 0,'0'0'62'15,"0"0"-30"-15,0 0 36 0,0 0 39 16,0 0 1-16,0 0-34 16,-29 12-54-16,29 55 12 15,4 15 11-15,0 8-27 16,-1 0-8-16,-1-8-2 16,-2-11-4-16,0-19 1 15,0-16-1-15,0-16-1 16,2-14 0-16,-2-6 0 15,0 0 6-15,0-28 4 16,0-16-11-16,0-15 1 16,0-4-1-16,-13-8 0 15,-3-3 0-15,-1 2 0 16,0 8 0-16,7 15 1 16,5 19-1-16,3 19 1 15,2 11 6-15,0 5-1 0,0 41-5 16,2 23 5-16,11 17 15 15,-4 2-9-15,1-10-8 16,-2-16-3-16,5-16-1 16,1-15-9-16,9-13-33 15,10-16-89-15,9-2-98 16,7-26-117-16</inkml:trace>
  <inkml:trace contextRef="#ctx0" brushRef="#br0" timeOffset="10247.25">16555 2468 684 0,'0'0'15'0,"0"0"-15"0,-105-112 56 16,67 80 60-16,-4 6-16 16,-7 12-15-16,-11 14-23 15,-7 2-13-15,-4 32-2 16,2 18-3-16,7 12-17 15,6 20-2-15,9 20 11 16,9 21 3-16,5 17-5 16,10 9 0-16,13-13-14 15,10-16-1-15,4-24-3 16,40-23-4-16,24-23 0 16,25-22-4-16,18-18-2 0,18-12 1 15,3-14-5 1,-5-30-2-16,-11-16 0 0,-12-6-2 15,-14-6-4-15,-19-5 0 16,-20-5 4-16,-26-6-5 16,-21-11 3-16,-4-3 0 15,-44 0-3-15,-12 12 1 16,-11 18-2-16,-2 22 8 16,0 23-4-16,2 19-3 15,5 8-5-15,6 0-13 16,11 18-15-16,11 4-34 15,19-1-60-15,15-3-103 16,13-3-17-16,37-6-155 16</inkml:trace>
  <inkml:trace contextRef="#ctx0" brushRef="#br0" timeOffset="10734.58">17561 2378 645 0,'0'0'180'0,"0"0"-119"15,0 0 50-15,0 0-5 16,0 0-42-16,0 0-22 16,-8 156 31-16,8-51-11 0,0 7-14 15,0-2-11-15,2-5-10 16,6-11-13-16,-2-14-6 15,-4-16-5-15,1-18-2 16,-1-18-1-16,-2-14 0 16,0-10 2-16,0-4 1 15,0-2 3-15,0-28 1 16,-9-16-2-16,-5-14-5 16,-1-16 1-16,-5-8-1 15,-3-9 0-15,4 1-1 16,5 10 2-16,9 14-1 15,5 14 0-15,0 9 1 16,23 5-1-16,8 4 3 0,7 2-2 16,7 2 0-16,6 6 0 15,7 2-1-15,2 6 0 16,-2 8 0-16,-4 4-3 16,-10 6-10-16,-6 0-31 15,-10 0-26-15,-5 14-20 16,-7 2-77-16,-10 6-49 15,-6 4-117-15,0 10-240 16</inkml:trace>
  <inkml:trace contextRef="#ctx0" brushRef="#br0" timeOffset="10926.75">17690 2775 574 0,'0'0'108'15,"0"0"-51"-15,0 0 74 0,0 0-3 16,0 0-10-16,0 0-49 15,-96 50-26-15,107-50-25 16,24-2 0-16,19-12-7 16,13-4-11-16,4 2 0 15,5 0-30-15,-1 0-84 16,4 2-37-16,-6-2-52 16,-2 4-179-16</inkml:trace>
  <inkml:trace contextRef="#ctx0" brushRef="#br0" timeOffset="11385.96">18623 2472 653 0,'0'0'109'0,"0"0"-37"0,0 0 55 16,0 0 10-16,0 0-20 16,0 0-54-16,-19-68-24 15,19 76-16-15,0 24-2 16,0 16 23-16,1 12-11 15,8 9-10-15,4 5 1 16,-1-2-5-16,3-4-11 16,1-8-3-16,-1-10-5 15,1-7 1-15,-7-10-1 16,-3-2 0-16,-6-5 0 0,0-6 0 16,0 0 0-1,-4-4 0-15,-18 0 1 0,-5-2 1 16,-3-4 1-16,5-4-2 15,2-4-1-15,9-2 2 16,8 0 0-16,4 0 4 16,2 0 8-16,0 0 0 15,0 0-7-15,22 0-5 16,18-8-1-16,12-4 2 16,4 0-3-16,-2 2-1 15,0 0 1-15,-4 4-10 16,-8-2-8-16,-7 0-15 15,-6 4-21-15,-13 0-36 16,-7-2-30-16,-9-4-103 0,0-4 14 16,0-8-211-16</inkml:trace>
  <inkml:trace contextRef="#ctx0" brushRef="#br0" timeOffset="11633.44">18271 2655 693 0,'0'0'38'0,"0"0"18"15,0 0 81-15,0 0-8 0,0 0-33 16,0 0-75 0,-43-91 11-16,106 68 20 0,15 1-17 15,9-1-19-15,7 5-10 16,-3 6-6-16,-7 0-13 15,-5 6-49-15,-15 6-81 16,-10 0-11-16,-10 0-33 16,-4 0-112-16</inkml:trace>
  <inkml:trace contextRef="#ctx0" brushRef="#br0" timeOffset="12037.07">19165 2434 498 0,'0'0'176'15,"0"0"-55"-15,0 0-11 16,0 0 4-16,0 0-8 15,0 0-46-15,35 24-16 16,-26 38 14-16,-1 23-7 0,0 13-9 16,1 8-8-16,-1-2-8 15,3-14-8-15,3-9 1 16,-3-17-4-16,3-10-7 16,-6-14-1-16,1-13-2 15,-5-14-3-15,-1-7-1 16,-1-6 1-16,-2 0 2 15,0-18 2-15,0-22-5 16,0-18-1-16,0-16-2 16,-9-17-5-16,-2-13-4 15,-2-6 1-15,1 6 0 16,6 16 4-16,4 21 6 0,2 23 1 16,0 16 1-1,0 6 4-15,8 6 0 0,21 0 0 16,7 0-4-16,9 4-2 15,3 0 0-15,4 2-3 16,-3 0-14-16,-2 6-15 16,-2 4-35-16,-10 0-28 15,-3 8-97-15,-12 14-34 16,-11 4-185-16</inkml:trace>
  <inkml:trace contextRef="#ctx0" brushRef="#br0" timeOffset="12252.98">19298 2871 556 0,'0'0'252'0,"0"0"-198"15,0 0 53-15,0 0 13 16,0 0-20-16,0 0-34 16,78-58-44-16,-20 36-19 15,5 6-3-15,0 0-19 16,5 0-68-16,-3 6-60 15,-1-2-9-15,1-4-115 16,-1-2-42-16</inkml:trace>
  <inkml:trace contextRef="#ctx0" brushRef="#br0" timeOffset="12571.25">20173 2412 398 0,'0'0'89'0,"0"0"3"0,0 0 55 16,0 0-36-16,0 0-26 15,0 0-1-15,-58 140 8 16,56-61-7-16,2-3-26 16,0 0-22-16,8-10 4 15,15-10-8-15,12-13-16 16,2-16-6-16,7-10-7 16,8-13 1-16,2-4-3 15,-2-19-2-15,-2-19-9 16,-6-12 5-16,-12-12-2 15,-12-10 6-15,-16-14-1 0,-4-2 1 16,-7 1 0 0,-22 17 0-16,-10 20 1 0,-15 20 2 15,-15 16-3-15,-14 14-2 16,-8 0-45-16,-3 8-71 16,3 16-121-16,0 12-225 15</inkml:trace>
  <inkml:trace contextRef="#ctx0" brushRef="#br0" timeOffset="13125.45">17299 3595 601 0,'0'0'154'16,"0"0"-136"-16,0 0 21 0,0 0 50 16,0 0 13-16,0 0-49 15,3 0-28-15,46 0 26 16,22 0 6-16,18 0-11 16,23-4-15-16,23-6-7 15,28-6 19-15,20-4-7 16,20-6-18-16,9-2-8 15,2 2-2-15,8 2-3 16,-1 4 0-16,1 8-1 16,0 3 2-16,-16 4 6 15,-17 1 2-15,-21 0-10 16,-30-1-4-16,-20 4 0 16,-20-2-1-16,-18 3-6 15,-24 0-16-15,-18 0-2 16,-20 0-12-16,-18 0-21 0,-3 3-52 15,-39 11 14-15,-27 4-51 16,-20 4-133-16,-21 4-186 16</inkml:trace>
  <inkml:trace contextRef="#ctx0" brushRef="#br0" timeOffset="13617.73">17859 3810 443 0,'0'0'124'16,"-146"-6"-124"-16,78 0-75 16,3 4 75-16,7-2 82 15,12 4 16-15,15 0-48 16,12 0-31-16,15 0 27 15,4 0 9-15,2 0-16 16,31 0-19-16,23 0 17 16,23-8 9-16,25-2-13 15,32-2-7-15,25-2-3 16,26-3 5-16,17-1 1 16,12-2-13-16,10 0 1 15,7 2 5-15,4 2-11 0,2 2-3 16,-2 2 2-1,-9 0-5-15,-12 2-3 0,-22 0-1 16,-20 4-1-16,-22 0 2 16,-21 4 2-16,-23 0 3 15,-17 2 5-15,-20 0 1 16,-21 0-7-16,-19 0-3 16,-12 0-2-16,-13 0-1 15,-4 0-1-15,-2 0-4 16,0 0-7-16,0 0-26 15,-19 4-64-15,-16 4-34 16,-6-2-41-16,-12-2-215 0</inkml:trace>
  <inkml:trace contextRef="#ctx0" brushRef="#br0" timeOffset="39736.99">937 4528 347 0,'0'0'98'0,"0"0"-62"0,0 0 49 16,0 0-1-16,0 0-23 16,0 0-19-16,0 0-12 15,0 0 6-15,0-67-3 16,0 67-5-16,0 0-3 16,0 16-5-16,0 31-8 15,0 25 57-15,0 20 7 16,0 12-14-16,0 7-17 15,0-7-20-15,2-8-4 16,0-18-13-16,2-14 0 16,1-17-4-16,-3-15-1 0,3-12-3 15,-4-12 3 1,2-6-2-16,-3-2 2 0,0 0 5 16,0-12 9-16,-18-20-12 15,-4-11-4-15,-5-13-1 16,7-10 0-16,0-10-2 15,7-4-2-15,3-2 3 16,4 2 1-16,6 1 0 16,0 7-1-16,0 6 0 15,6 2-6-15,15 7 2 16,4 5 5-16,6 6-7 0,4 10-1 16,3 10 5-16,2 12 3 15,0 12 0-15,0 2 0 16,-4 18 0-16,-3 18 0 15,-10 10 0-15,-15 8 2 16,-8 4-1-16,0 7 0 16,-27-1 2-16,-10 0-3 15,-7-6 1-15,3-11-1 16,3-11 0-16,9-17 1 16,8-6-1-16,5-9 1 15,0-4 2-15,5 0-1 16,4-3 1-16,5-7-3 15,2 2 0-15,0 5-4 0,13 3 3 16,19 0 1-16,6 14 1 16,2 15 3-16,2 6 3 15,-4 5 4-15,-2-2-2 16,-3-4-4-16,-2-6 1 16,0-6-2-16,-4-10-2 15,0-6-1-15,-5-6-2 16,0 0 1-16,1-8 0 15,-4-22-5-15,-1-6-12 16,-5-2-13-16,-3 4 10 16,-8 8 3-16,0 12 11 15,-2 6 6-15,0 8 3 0,0 0-1 16,0 0-1-16,0 0-1 16,0 0 0-16,0 0-2 15,3 0 2-15,5 0 2 16,4 0-1-16,3 0-1 15,3-6 2-15,-1-9-1 16,4-4-1-16,-8 1 3 16,-1-3-2-16,-10 3-1 15,-2 4 1-15,0 0-1 16,0 6 0-16,-2 4 0 16,-8 4-2-16,-3 0-3 15,-4 8-1-15,5 20 5 16,-1 6 1-16,7 7 0 0,6-5 1 15,0-2 1 1,8-10-1-16,12-6-1 0,2-8 3 16,5-8-2-16,2-2 0 15,7-8 0-15,7-26 4 16,7-14-4-16,2-9 0 16,-6-5-1-16,-8 0-3 15,-12 0-1-15,-14 2-2 16,-7 2 1-16,-5 1-8 15,0 6 11-15,-14 7 2 16,-4 9 0-16,2 11 0 16,6 10 6-16,5 8 6 0,3 2-3 15,2 4-4-15,0 0-5 16,0 8-2-16,0 32-3 16,17 26 5-16,8 27 19 15,-2 21 3-15,-4 18 9 16,-7 15 14-16,-6-1 3 15,1-4-24-15,4-9-14 16,2-19-6-16,6-15 0 16,0-21 3-16,1-16-2 15,1-18-1-15,-4-14-3 16,-1-14 0-16,1-10-1 16,0-6 1-16,-2 0 0 15,3-30 2-15,4-18-2 0,2-14-1 16,-1-13-4-16,-7-9-6 15,-8-6-7-15,-5 4-11 16,-3 5 14-16,-3 15 8 16,-26 8-2-16,-13 8 8 15,-11 8-11-15,-12 10 0 16,-1 16-6-16,0 12 5 16,9 4 1-16,10 8 0 15,13 14 11-15,16 2-3 16,14 2 0-16,4-4 3 15,6-4-1-15,31-8 0 16,11-10 1-16,12 0 0 16,11-28 0-16,1-8-1 15,-5-2-5-15,-9 4-7 0,-16 8 0 16,-11 12 6-16,-10 8 6 16,-8 4 1-16,-2 2 0 15,-4 0-1-15,4 0 1 16,2 0 2-16,5 0-1 15,11-8 0-15,6-13 1 16,4-8-1-16,-1-6 0 16,-12 3 0-16,-13 6-1 15,-13 8 2-15,0 4-1 16,-13 4 1-16,-20 6-2 16,-10 4-6-16,-3 6 5 15,3 22 0-15,10 12 1 16,11 12 0-16,12 7 0 15,10 1 5-15,0-2 2 16,19-12-5-16,16-12 3 0,7-14-2 16,5-12 2-16,7-8-2 15,3-6 0-15,2-32-1 16,4-10 0-16,-11-12 1 16,-10 0-1-16,-13 4-1 15,-13 7-1-15,-14 7 1 16,-2 12 1-16,0 10 2 15,-8 12 0-15,-8 6 9 16,3 2-6-16,-1 0-3 16,3 14-4-16,7 6-1 15,4-2 1-15,0-4-1 16,4-8 1-16,21-3 0 0,6-3 0 16,5 0 1-16,-3 0-1 15,2 0-1-15,-6 1 1 16,0 23-2-16,-2 10 2 15,-4 8 0-15,-2 3 1 16,0-3 0-16,-5-6 1 16,1-6-1-16,1-10 0 15,0-8 0-15,2-12-1 16,7 0 0-16,6-20 0 16,5-18-2-16,4-10-16 15,-4 0-26-15,-9 7 16 16,-7 8 14-16,-10 12 13 15,-8 9 1-15,-4 9 0 0,0 3 4 16,0 0-1 0,0 0-3-16,0 0-1 0,4 0 1 15,9 0 1-15,6 0 2 16,3 0-2-16,5-4 0 16,-3-11 2-16,-2-5-3 15,-6-2 1-15,-9-2-1 16,-7-2 1-16,0 2-1 15,-15 4-1-15,-13 10-2 16,2 10-3-16,-1 0 5 16,2 26-2-16,5 22 1 15,5 10 2-15,11 4 6 16,4-5 3-16,0-11-6 0,22-10 1 16,6-14-3-16,8-12 1 15,5-10-1-15,1-4 2 16,5-32-2-16,1-8-1 15,-5-7-6-15,-5 4-6 16,-5 3 9-16,-8 9 3 16,-8 15-1-16,-9 10 1 15,-2 10 0-15,-2 0 0 16,5 22 0-16,1 12 6 16,-2 11 3-16,1-1-4 15,-3-4-1-15,2-10 0 16,-6-12-3-16,0-8-1 0,0-8 1 15,-2-2-1-15,2 0 4 16,1 0 2-16,-3-4 0 16,2-18-6-16,4-6 0 15,3-7-5-15,7 2-1 16,-1 2-5-16,1 9 1 16,-4 8 7-16,-1 10 3 15,-3 4-1-15,1 8-5 16,5 24 6-16,-1 10 13 15,3 2-4-15,-1-1 3 16,5-7-7-16,5-12-2 16,4-8 0-16,7-12-2 15,8-4 2-15,7-18-1 16,7-22-2-16,0-11-3 0,-3 0-15 16,-7 4 7-16,-11 11 2 15,-6 10 8-15,-8 12 1 16,-6 10 0-16,-1 4 0 15,-1 0 0-15,1 16 0 16,-2 0 4-16,-1-4-2 16,-4-4 0-16,-5-4-2 15,1-4 2-15,-5 0 0 16,0 0 2-16,0-8 1 16,-20-8-5-16,-13 2-5 15,-6 8 5-15,1 6 0 16,3 6-3-16,4 27 2 15,11 11-1-15,6 3 2 0,14 0 4 16,0-5 0-16,9-10 2 16,22-12-4-16,7-10-1 15,3-10 1-15,3-2-2 16,1-28-2-16,-3-10-16 16,-2-6-14-16,-7 2-8 15,-8 4 14-15,-7 7 13 16,-7 12 13-16,-3 8 1 15,0 9 0-15,1 4-1 16,2 0 1-16,11 0-1 0,3 2 0 16,-1 2 0-1,3-2 0-15,-2-2 0 0,-1 0 3 16,-8-4-2-16,-10-10 1 16,-6 0-1-16,0-2 0 15,-20-4 0-15,-14 2-1 16,-3 2 0-16,1 8-3 15,1 8 1-15,4 0 0 16,2 20 2-16,2 20 4 16,6 8 12-16,4 4 12 15,10-2-2-15,7-7 5 16,0-9-14-16,20-10-1 16,13-10-7-16,11-12 1 15,10-2-8-15,9-4-2 16,2-18-7-16,2-6-39 0,-11-3-92 15,-8-1-96-15,-15 0-295 16</inkml:trace>
  <inkml:trace contextRef="#ctx0" brushRef="#br0" timeOffset="41643.15">5618 5087 632 0,'0'0'65'0,"0"0"-41"15,0 0 39-15,0 0 3 16,73-144-3-16,-31 79-25 15,5-7-2-15,-4-6 1 16,-10-6-11-16,-11-3-15 0,-6 0-3 16,-11 4-3-16,-5 17 1 15,0 22 14-15,0 22 31 16,-5 14 2-16,-7 8-35 16,2 0-10-16,-3 26-8 15,1 30-2-15,8 18 2 16,4 12 0-16,4-1 0 15,27-5 0-15,5-8 1 16,-3-7-1-16,-10-10 0 16,-15-9-4-16,-8-6-13 15,0-9-36-15,-28-11 12 16,-6-8 9-16,0-8 23 16,8-2 9-16,6-2 5 15,12 0 2-15,3 0 19 16,5 6-11-16,0 2-10 0,7 2 11 15,14-6-6-15,15-4-4 16,11-2 2-16,15-30-4 16,7-13 1-16,5-9-3 15,-5-10-2-15,-11-10 0 16,-16-10-1-16,-15-12 0 16,-14-11-4-16,-13-3-2 15,0 16 5-15,-3 18 2 16,-7 30 0-16,4 22 6 15,3 13 16-15,1 11 25 16,-2 0-30-16,1 29-17 16,2 29 1-16,1 30 12 15,0 22 0-15,0 9 3 16,4-1-1-16,13-14-2 0,8-16-7 16,2-20 1-16,6-17 0 15,3-19-4-15,3-14 1 16,2-16-2-16,-1-2 1 15,0-26 2-15,1-20-3 16,-4-13-2-16,-5-7 0 16,-15 2-2-16,-10 6-2 15,-7 14 3-15,0 16 1 16,0 14 0-16,-9 12 0 16,-13 2-3-16,-5 20 2 15,0 18-2-15,0 2 3 0,17-6 0 16,10-10-1-16,0-8-2 15,21-8 3-15,18-8 0 16,5 0-1-16,2-2-5 16,-1-6 5-16,-9 8-3 15,-9 0 4-15,-7 18-2 16,-7 15 1-16,-2 4 1 16,-4 2 1-16,-2-7 7 15,-1-6 1-15,2-8-4 16,3-10-4-16,7-8 0 15,7 0 1-15,10-22 1 16,9-20-3-16,3-8-18 0,-5-7 0 16,-11 1-4-16,-11 6 3 15,-9 8 6-15,-7 14 9 16,-2 14 4-16,0 10 3 16,0 4 4-16,0 6-7 15,-2 22 0-15,-6 6 0 16,4 0 4-16,4-8-3 15,0-8-1-15,0-6 1 16,0-4-1-16,14-6 3 16,1 0-2-16,3-2-1 15,5 0 0-15,-4-4 0 16,4-12-1-16,-1 4-6 16,-4 4-1-16,4 8 3 15,-1 0 3-15,-2 26 1 16,1 10 1-16,-6 6 4 0,-1-3 6 15,-6-6 2-15,-3-8-6 16,0-13 0-16,-2-6-4 16,6-6-2-16,-2-3 7 15,7-24-4-15,8-15-3 16,1-11-27-16,4 3-2 16,-3 10-15-16,-1 12-16 15,-1 18 25-15,-4 10 29 16,3 10-3-16,-3 24 9 15,2 2 0-15,1-2 2 16,2-10 2-16,5-10-2 16,6-11-1-16,2-3 1 15,6-17-2-15,-1-19-3 0,-7-8-39 16,-6-2 7-16,-14-4 22 16,-13 0 12-16,0 4-9 15,-2 10-10-15,-13 16 20 16,-3 20 2-16,0 1 7 15,0 40-9-15,1 13 10 16,5 4 16-16,8 0 5 16,4-2-14-16,0 2 1 15,16 9 12-15,6 11 19 16,0 18 3-16,-4 25-6 16,-9 25 0-16,-9 16 4 15,0-4-29-15,-12-23-20 0,-1-43 0 16,7-44-1-1,4-30 0-15,-8-18 0 0,-14-28-19 16,-14-28-55-16,-15-20-100 16,-7-21-29-16,-7-21-143 15</inkml:trace>
  <inkml:trace contextRef="#ctx0" brushRef="#br0" timeOffset="41929.11">7168 3996 486 0,'0'0'194'0,"0"0"-193"16,0 0 39-16,0 0 32 15,0 0-5-15,0 0-25 16,119 77-16-16,-119-32-16 16,-5-8-1-16,-24-13-5 15,-2-12 3-15,2-12-1 16,2 0 5-16,7-16 9 15,7-6 4-15,6 1 14 16,7 7-6-16,0 6-22 16,3 8-9-16,19 0-1 15,5 0-7-15,1 8-30 16,-3 6-62-16,-7-1-61 16,-16-5-175-16</inkml:trace>
  <inkml:trace contextRef="#ctx0" brushRef="#br0" timeOffset="42149.07">6135 4499 741 0,'0'0'97'16,"0"0"-61"-16,0 0 46 15,0 0 36-15,0 0-47 16,0 0-45-16,-20 11-8 15,89-11 1-15,18-8-15 16,2-5-4-16,-6 4-5 0,-12 3-100 16,-16 6-61-16,-17 0-149 15</inkml:trace>
  <inkml:trace contextRef="#ctx0" brushRef="#br0" timeOffset="43660.23">8561 4905 501 0,'0'0'39'0,"0"0"39"16,0 0 48-16,0 0-25 15,0 0-17-15,0 0-36 0,-40 0-38 16,40 0-2-1,20 0 9-15,18 4 14 0,10 1-5 16,13 2-6-16,4-3-6 16,4 0-5-16,-2-4-1 15,-5 0-1-15,-4 0-4 16,-12 0-2-16,-12 0 0 16,-14 0 1-16,-12 0-3 15,-5 0 1-15,-3 0 0 16,0 0 7-16,0 0 1 15,-24 0 24-15,-19 0-29 16,-15 0-1-16,-9 0-2 0,-1 0 0 16,1 0-2-1,2 0 2-15,12 0 2 0,11 0-1 16,13 0 8-16,13 0 9 16,7 0 8-16,9 0-3 15,0 0-16-15,0 0-6 16,25 0-1-16,21 0 3 15,16-2-2-15,10 0 0 16,4 0-1-16,-1 2 4 16,-8 0-4-16,-14 0 0 15,-16 0-2-15,-20 0 2 16,-15 0 0-16,-2 0-3 16,0 0 6-16,-25 0-3 15,-21 0 1-15,-18 0-1 16,-3 0 0-16,1 0-1 0,12 0-2 15,11 0 3-15,15 0 0 16,11 4 0-16,11-4 0 16,6 2-2-16,0 0 0 15,0-1-3-15,17 3 5 16,18 1 1-16,13-5-1 16,4 0 2-16,-2 0-1 15,-5 0 0-15,-7 2 0 16,-11 0-1-16,-14-2-1 15,-7 2 0-15,-6-2 0 16,0 2 0-16,0-1-1 16,0 4-21-16,-21 5-19 15,-13 6-84-15,-6 2-27 16,4-4-186-16</inkml:trace>
  <inkml:trace contextRef="#ctx0" brushRef="#br0" timeOffset="45938.16">10295 4575 556 0,'0'0'150'0,"0"0"-125"16,0 0 56-16,0 0-13 16,0 0 9-16,0 0-17 15,0 0-13-15,-50-76-15 16,50 76-28-16,-2 25-1 16,0 15 1-16,0 8 17 15,-2 2-12-15,-2-4-2 16,2-4-3-16,2-8-1 15,0-8-1-15,0-12-1 16,2-7 0-16,0-6-1 16,0-1 5-16,-5 0 2 15,-1-22 0-15,-4-10-7 0,-1-6 0 16,1-4 0-16,3 0 1 16,1 4-1-16,6 8-2 15,0 8 1-15,0 8-1 16,10 8 0-16,14 3-1 15,10 3 3-15,6 0 0 16,4 0 1-16,6 0 0 16,-2 0-1-16,2 0 0 15,-3 0 0-15,-9 0 0 16,-7 0 0-16,-9-1 0 16,-13 1 0-16,-3-3 0 15,-6 3 1-15,0 0 3 16,0 0-3-16,0 0 1 15,0 0 1-15,0 0-1 16,0 0 0-16,0 0-1 0,0 0-1 16,3 15-2-16,-1 21 2 15,0 14 9-15,-2 10 0 16,0 8 5-16,0 2 4 16,0-1-4-16,0-9-5 15,0-12-4-15,0-12-2 16,2-12-3-16,5-8 1 15,-2-6-1-15,1-2-1 16,1 2-1-16,1 2-4 16,2 6-10-16,-1 0-24 15,-1-4-13-15,2-2-19 16,1-7-10-16,2-5-38 0,0-7-93 16,3-21-111-1</inkml:trace>
  <inkml:trace contextRef="#ctx0" brushRef="#br0" timeOffset="46217.75">10549 4899 592 0,'0'0'95'0,"0"0"-78"0,0 0 59 16,0 0-14-16,0 0-5 16,0 0-30-16,4-28-21 15,34 17-3-15,7 1 2 16,5 1-5-16,4 0 0 16,-2 4 0-16,-1 5-24 15,-7 0-48-15,-8 0-78 16,-3 4-59-16,-8 7-244 15</inkml:trace>
  <inkml:trace contextRef="#ctx0" brushRef="#br0" timeOffset="46541.96">11276 5135 574 0,'0'0'98'0,"0"0"-71"16,0 0 41-16,0 0-7 15,0 0-21-15,0 0-17 16,-23 60-4-16,2-16 9 0,-1 10 7 15,-5 9 4-15,-4-1-20 16,0-2-16-16,3-8-2 16,5-9-1-16,5-12-14 15,9-11-54-15,5-12-85 16,4-8-215-16</inkml:trace>
  <inkml:trace contextRef="#ctx0" brushRef="#br0" timeOffset="48650.13">11781 4860 423 0,'0'0'71'0,"0"0"0"15,0 0 51-15,0 0-12 0,0 0-41 16,0 0-17-16,24-92-9 15,-24 82 9-15,0 4 10 16,-9 4-10-16,-2 2-25 16,-5 0-15-16,-1 8-1 15,-4 26-4-15,4 15-4 16,7 15 14-16,10 6 13 16,0 0 1-16,12-8-5 15,15-12-7-15,6-16-12 16,5-12 2-16,4-11-5 15,3-11 3-15,-1 0 2 16,-1-25 2-16,-5-15-1 16,-5-8-4-16,-8-8-6 15,-12-4 1-15,-11 0 0 16,-2-2-1-16,-7 7 0 16,-17 9 0-16,-3 12-1 0,-4 10 1 15,-5 12 0-15,-1 10-4 16,-1 2-4-16,-3 4 0 15,3 18-19-15,7 0-8 16,14-2-29-16,14-4-79 16,3-6-20-16,27-4-33 15,18-6-146-15</inkml:trace>
  <inkml:trace contextRef="#ctx0" brushRef="#br0" timeOffset="49149.93">12322 4791 632 0,'0'0'97'0,"0"0"-87"0,0 0 57 16,0 0 42-16,0 0-21 15,0 0-57-15,69-51-25 16,-37 17-3-16,-3 2 1 16,-12 4 2-16,-5 6 5 15,-8 8 10-15,-4 2 23 16,0 8 14-16,0 2-18 15,0 2-14-15,0 0-9 16,0 2-6-16,-8 28-11 16,-2 12 4-16,-3 14-2 0,2 2 2 15,11 3 1 1,0-2-2-16,0-4 2 0,6-5-4 16,7-6 0-1,2-8 0-15,-3-8-1 0,-1-8 0 16,-5-6 0-16,-6-4 0 15,0-1 0-15,0-4-1 16,0 1 1-16,-10 2 0 16,-5-4-3-16,-6 0 2 15,7-2-4-15,3-2 4 16,7 0 1-16,2 0 1 16,2 0 2-16,0 0-3 15,0 0 1-15,0 0-1 16,4 0 0-16,25 0 0 15,11-6 3-15,5-2-3 16,4 2-1-16,-4 0-5 0,-10 3-44 16,-4 0-83-16,-12 3-56 15,-13 0-135-15</inkml:trace>
  <inkml:trace contextRef="#ctx0" brushRef="#br0" timeOffset="49489.27">12284 5187 568 0,'0'0'107'0,"0"0"-50"16,0 0 37-16,0 0-9 16,0 0-26-16,0 0-42 15,-20 12-11-15,2 20 21 16,-6 11 10-16,0 1-4 16,-3 4-16-16,2-2-5 15,5-4-12-15,5-8-3 16,7-8-16-16,4-10-58 0,4-8-50 15,0-8-134-15,0 0-307 16</inkml:trace>
  <inkml:trace contextRef="#ctx0" brushRef="#br0" timeOffset="50049.63">13196 5193 600 0,'0'0'109'0,"0"0"-102"0,0 0 63 16,0 0 41-16,0 0 13 16,0 0-32-16,13-32-57 15,-13 32-21-15,0 6-8 16,0 25-2-16,-16 14 6 15,-10 14-1-15,-6 9-5 16,-1-2-4-16,-2-2 0 16,6-12 0-16,6-12-18 15,9-9-81-15,10-15-39 16,4-14-73-16,0-2-230 0</inkml:trace>
  <inkml:trace contextRef="#ctx0" brushRef="#br0" timeOffset="52531.44">13744 4850 620 0,'0'0'68'0,"0"0"-19"0,0 0 34 16,0 0 3-16,-23-114-10 15,34 80-24-15,18-2-15 16,7 0-3-16,2 6 0 0,0 8 1 16,-9 8-10-1,-8 14-7-15,-4 0-9 0,-7 22-5 16,0 26 5-16,-10 18 15 16,0 8 4-16,0 4-8 15,-23-1-3-15,-3-5-8 16,-3-8-6-16,2-14-1 15,4-14-1-15,6-12-1 16,8-12 1-16,4-6 1 16,2-6-1-16,3 0 2 15,0 0 1-15,0-8 0 16,0-11-4-16,15-4 1 16,9 3-2-16,5 2 2 15,-1 10-2-15,7 6 1 16,-4 2 0-16,2 0-3 15,3 6 1-15,-1 8-1 16,-1 0-4-16,-1 0-25 0,-4-2-25 16,0-4-67-16,2-4-47 15,0-2-32-15,3-2-104 16</inkml:trace>
  <inkml:trace contextRef="#ctx0" brushRef="#br0" timeOffset="52744.18">14584 5073 604 0,'0'0'107'0,"0"0"-65"0,0 0 50 15,0 0 0 1,0 0-34-16,0 0-41 0,-7 44-11 16,-13 2 33-16,-7 11-11 15,-6 7-20-15,-1 2-8 16,3 0-4-16,0-8-44 15,8-12-34-15,10-18-37 16,4-17-139-16</inkml:trace>
  <inkml:trace contextRef="#ctx0" brushRef="#br0" timeOffset="53273.03">15230 4809 689 0,'0'0'35'0,"0"0"-35"16,0 0 76-16,0 0 13 0,0 0 9 16,0 0-29-16,-31-77-41 15,16 79-8-15,1 26-13 16,-7 16 8-16,6 13 11 16,3 7 14-16,10 0-12 15,2-4-4-15,0-12-7 16,23-10-1-16,4-14-12 15,6-10 1-15,2-10-1 16,5-4 1-16,5-4-1 16,-3-24-2-16,-1-8 1 15,-10-6-1-15,-9-8-1 16,-13-4 1-16,-9-8-2 16,0 0 0-16,-26 3-4 15,-10 13 2-15,-5 14 2 0,1 14-1 16,-5 12 1-16,1 6-4 15,-2 0-1-15,3 4-9 16,7 12-18-16,12 0-46 16,9 0-62-16,7-2-39 15,8-6-185-15</inkml:trace>
  <inkml:trace contextRef="#ctx0" brushRef="#br0" timeOffset="54917.73">15840 5213 658 0,'0'0'80'16,"0"0"-55"-16,0 0 41 16,0 0 7-16,0 0-18 15,0 0-34-15,-7 58-7 16,-6-5 23-16,-2 5-1 15,-1 2-15-15,-2 2-10 0,0-7-6 16,-2-5-5 0,-3-9 0-16,8-10-3 0,5-12-29 15,10-10-57-15,0-9-68 16,31-6-144-16</inkml:trace>
  <inkml:trace contextRef="#ctx0" brushRef="#br0" timeOffset="55657.46">16541 4704 764 0,'0'0'1'0,"0"0"11"15,0 0-6-15,0 0 31 16,0 0 4-16,-12 105-29 16,12-94-8-16,0-3-1 15,0-4 1-15,0-4 1 16,0 0-4-16,-3 0 7 16,-3 0 21-16,-2-9 0 15,-2-12-25-15,3-1 4 16,3 6 18-16,4 2-1 15,0 4 2-15,0 2-8 16,25 2-12-16,12 2-7 0,10 2 1 16,6 2 0-1,1 0-1-15,2-2 0 0,-6-2 0 16,-2 0 1-16,-13 4-1 16,-10 0 0-16,-10 0-3 15,-5 0 2-15,-6 6 1 16,-4 12 2-16,0 10 5 15,0 4 0-15,-4 6 3 16,-15 3-4-16,-5 0-4 16,-3 6-1-16,-4-1 0 15,-1-2 1-15,3-12 0 16,8-10-2-16,9-14 1 0,10-6 1 16,2-2 2-1,0 0 6-15,0 0 1 0,14-12 17 16,19-2-22-16,9 2-5 15,8 6 3-15,3 6-2 16,0 0-2-16,-1 8 1 16,-6 12-1-16,-7 0-1 15,-16 4-1-15,-13-1 2 16,-10 0 0-16,0 4 0 16,-33-1 0-16,-17-1 2 15,-12-3-2-15,-5-7-8 16,-2-5-1-16,9-6-9 15,6-4 4-15,15 0 3 16,12 0-4-16,8 0-14 16,11 0-31-16,6 0 7 15,2 0-41-15,0 0-112 0,8-8-244 16</inkml:trace>
  <inkml:trace contextRef="#ctx0" brushRef="#br0" timeOffset="55962.38">17867 5225 817 0,'0'0'60'0,"0"0"-58"16,0 0-2-16,0 0 22 16,-106 149 19-16,64-85-26 15,-1 2-12-15,-1 0-3 16,6-12-1-16,7-11-18 16,10-17-35-16,19-19-32 15,2-7-79-15,15-18-33 16</inkml:trace>
  <inkml:trace contextRef="#ctx0" brushRef="#br0" timeOffset="56386.6">18471 4760 690 0,'0'0'79'15,"0"0"-50"-15,0 0 69 16,0 0-16-16,0 0 4 16,0 0-68-16,-60-14-13 15,41 54-3-15,-4 12 12 16,7 6 2-16,7 3 4 0,9-5-3 16,0-6-1-1,0-12 3-15,21-14-10 0,6-8 1 16,6-10-3-16,5-6 1 15,8 0-1-15,1-26-3 16,2-12 1-16,-4-6-4 16,-12-4 0-16,-10-4 0 15,-15-2 3-15,-8 3-2 16,0 3-1-16,-18 12 2 16,-14 12 1-16,-5 8 3 15,-7 14-4-15,-5 2-2 16,0 0-2-16,2 14 0 15,7 6-18-15,11 0-46 16,9-2-42-16,11 0-41 16,7-4-124-16,2-6-380 0</inkml:trace>
  <inkml:trace contextRef="#ctx0" brushRef="#br0" timeOffset="58113.7">19394 5137 868 0,'0'0'29'0,"0"0"-15"15,0 0 77-15,0 0 7 16,0 0-37-16,0 0-50 16,-9 24-10-16,-11 21 2 15,-9 9-3-15,-5 6 0 16,-1 2-2-16,-3-4 2 16,5-6-5-16,4-12-19 0,9-16-22 15,9-12-24-15,6-12-19 16,5 0-18-16,3-20-97 15,22-24-234-15</inkml:trace>
  <inkml:trace contextRef="#ctx0" brushRef="#br0" timeOffset="58606.35">19610 4740 576 0,'0'0'203'0,"0"0"-181"16,0 0 75-16,0 0 37 16,0 0-29-16,0 0-82 15,0 4-23-15,-2 36 20 0,-11 7-5 16,-8 3-10-16,-5-2 1 16,-3-2-3-16,-1-2-1 15,11-10-2-15,5-6 1 16,10-10-2-16,4-4 1 15,0-6 0-15,8-2 1 16,19-6 0-16,7 0 0 16,5 0 0-16,7-2-1 15,-4-12-2-15,-2-2-4 16,-8 0-4-16,-10 0 2 16,-3 4 4-16,-10 0 3 15,-1 2 1-15,-4 4 1 0,-4 0 1 16,2 4 2-16,-2 2 8 15,0 0-2 1,0 0-4-16,2 0-6 0,3 22-4 16,1 16 4-16,-2 12 10 15,1 2-6-15,-2 0-1 16,-1 3-1-16,-2-7-1 16,0-4-1-16,0-6-1 15,0-8-9-15,2-12-59 16,2-6-77-16,5-12 3 15,9 0-122-15,6-16-288 16</inkml:trace>
  <inkml:trace contextRef="#ctx0" brushRef="#br0" timeOffset="58862.81">20358 5198 123 0,'0'0'622'0,"0"0"-591"16,0 0 39-16,0 0 41 15,0 0-25-15,0 0-55 16,21 4-27-16,-21 36 4 16,-3 14 29-16,-21 12-23 0,-5 2-8 15,-7-2-6-15,5-8-4 16,4-13-19-16,8-13-73 15,7-14-25-15,8-13-137 16</inkml:trace>
  <inkml:trace contextRef="#ctx0" brushRef="#br0" timeOffset="61282.68">20711 4909 702 0,'0'0'73'0,"0"0"-67"15,0 0 87-15,42-109 6 16,-20 87 0-16,5 6-51 16,2 6-13-16,2 6-2 0,1 4-11 15,-1 12-11-15,-4 24-3 16,-10 13-1-16,-11 6 5 15,-6 4-2-15,-6 1-2 16,-30-2 5-16,-3-8-9 16,-3-8 1-16,3-13-3 15,12-16-2-15,14-7 6 16,7-6-1-16,6 0 13 16,0 0 2-16,0 0-9 15,0 0-2-15,10-10-3 16,20-4-3-16,15-6-3 15,7 4-2-15,4 2-22 16,7 4-34-16,-1 2-59 16,0 4-64-16,-4 4 1 15,-4 0-123-15,-12 0-106 0</inkml:trace>
  <inkml:trace contextRef="#ctx0" brushRef="#br0" timeOffset="61464.48">21424 5121 410 0,'0'0'156'16,"0"0"-107"-16,0 0 61 15,0 0-1-15,0 0-16 16,0 0-29-16,0-16-30 16,0 32-3-16,-13 22 46 15,-8 10-15-15,-3 5-32 16,-3-2-18-16,4 0-2 0,2-3-6 16,2-10-4-16,4-6-13 15,4-10-87-15,4-14-78 16,5-8-126-16</inkml:trace>
  <inkml:trace contextRef="#ctx0" brushRef="#br0" timeOffset="62018.17">21925 4648 949 0,'0'0'0'0,"0"0"-18"15,0 0 18-15,0 0 44 16,124-12-9-16,-105 46-14 15,-6 6-9-15,-13 2 1 16,0-2 0-16,-18-4 5 16,-11-8-8-16,0-7-9 15,11-13 2-15,9-7-2 16,7-1 6-16,2 0-1 16,0 0 0-16,0 0-4 0,13 0 7 15,21 6-6 1,9 7 17-16,3 7-8 0,-1 4-9 15,-3 6 9 1,-7 2 5-16,-6-2-4 16,-10 2 0-16,-15-4-4 15,-4 0-4-15,-11-2 13 0,-28-4-18 16,-9-4 5-16,-10-6-4 16,2-10-1-16,2-2-3 15,10 0-13-15,9-6-13 16,12-6-3-16,10 5-15 15,8-2-24-15,5 0-27 16,3-2-47-16,25 1-117 16,11 2-114-16</inkml:trace>
  <inkml:trace contextRef="#ctx0" brushRef="#br0" timeOffset="62239.3">22540 5135 590 0,'0'0'21'0,"0"0"7"16,0 0 122-16,0 0-48 16,0 0-34-16,0 0-20 15,43 22 9-15,-43 2 36 16,0 16-25-16,-8 10-35 0,-19 15-14 16,-6 3-2-16,-3 2-16 15,-1-8-1-15,1-10-6 16,9-12-50-16,7-14-107 15,9-13-74-15,3-13-315 16</inkml:trace>
  <inkml:trace contextRef="#ctx0" brushRef="#br0" timeOffset="65460.65">23017 4957 362 0,'0'0'104'16,"0"0"-72"-16,0 0 60 15,0 0 58-15,98-121-56 16,-82 99-39-16,-5 4-3 16,-3 0 12-16,-1 4 9 15,-7 4-18-15,0 4-16 0,0 6 6 16,0 0-8-16,0 2-25 15,-5 34-9-15,-19 16 2 16,-3 15 12-16,5-3 2 16,11-12-1-16,11-12-3 15,0-14-2-15,0-10-8 16,14-8 2-16,5-8-1 16,3 0-1-16,10-14 2 15,3-20 1-15,-4-8-6 16,-4-2 0-16,-13-4-1 15,-12-3-1-15,-2 0 0 16,-4 2 0-16,-23 9 0 16,-6 12-1-16,-4 12-2 0,0 14-5 15,-3 2-6-15,0 8-6 16,2 18 0-16,7 6-15 16,13 6-41-16,14-2-78 15,4-1-9-15,13-10-105 16,22-4-197-16</inkml:trace>
  <inkml:trace contextRef="#ctx0" brushRef="#br0" timeOffset="65704.89">23498 4993 660 0,'0'0'161'15,"0"0"-151"-15,0 0 40 16,0 0 60-16,0 0-29 0,0 0-37 15,4 74 42-15,-4-26-21 16,-9 8-22-16,-10 4-5 16,-8 2-13-16,2 1-13 15,1-11-8-15,2-16-4 16,12-10-2-16,4-16-9 16,6-10-52-16,0 0-51 15,16-36-110-15,26-20-163 16</inkml:trace>
  <inkml:trace contextRef="#ctx0" brushRef="#br0" timeOffset="66161.53">23959 4554 787 0,'0'0'8'0,"0"0"30"16,125-40 64-16,-87 40-7 16,-12 11-41-16,-10 24-27 15,-11 5-5-15,-5 6 12 16,-16 0-6-16,-24-2-17 0,-7-6-7 16,2-7-1-16,10-13-4 15,14-10 2-15,13-5 5 16,6-3-6-16,2 2 2 15,0 3-2-15,10 0 0 16,25 8 4 0,7 5 1-16,2 4-2 0,1 4-1 15,-7 4 0 1,-3 0 0-16,-8 0 0 0,-7 2 5 16,-13-2 0-16,-7-2-3 15,-16 0 5-15,-28 0 0 16,-15-5-8-16,-5-8 2 15,2-7-3-15,8-4-8 16,12-4-2-16,17 0-18 0,17 0-15 16,8-4-47-16,0-8-38 15,33-4-99-15,15-4-209 16</inkml:trace>
  <inkml:trace contextRef="#ctx0" brushRef="#br0" timeOffset="66377.36">24725 5119 831 0,'0'0'14'0,"0"0"11"16,0 0 85-16,0 0 53 16,-31 106-84-16,-2-49-40 0,-7 9-1 15,-9 6 3-15,-5-2-25 16,1-1-10-16,-3-14-6 15,5-5-16-15,2-10-73 16,2-11-139-16,1-15-165 16</inkml:trace>
  <inkml:trace contextRef="#ctx0" brushRef="#br0" timeOffset="68087.37">20392 6146 848 0,'0'0'29'0,"0"0"-25"16,0 0-4-16,0 0 52 15,0 0 13-15,0 0-31 16,-7 70-6-16,7-20 15 16,-2 8 0-16,-2 4-6 15,-5 6-20-15,-3-1-8 0,1-5-8 16,3-10-1-16,6-10-2 16,2-12-46-16,0-13-92 15,29-14-40-15,13-3-187 16</inkml:trace>
  <inkml:trace contextRef="#ctx0" brushRef="#br0" timeOffset="68347.25">20936 6601 745 0,'0'0'63'0,"0"0"-53"0,0 0 75 16,0 0 16-16,0 0-37 15,0 0-39-15,-53 74 5 16,37-40 1-16,1 4-9 16,-1 3-7-16,-3 5-11 15,-2 0-1-15,0 0-3 16,1-4-2-16,7-10-3 16,4-8-39-16,9-12-69 15,0-12-32-15,11 0-117 16,18-24-223-16</inkml:trace>
  <inkml:trace contextRef="#ctx0" brushRef="#br0" timeOffset="68783.98">21370 6346 112 0,'0'0'733'0,"0"0"-708"16,0 0-6-16,0 0 46 0,154-96 8 15,-111 96-30-15,-10 6-31 16,-9 29-6-16,-8 8 10 15,-16 14 6-15,0 2-4 16,-29 8-4-16,-18-3-8 16,-8-4 4-16,3-6-6 15,6-10 2-15,11-12 2 16,16-10 20-16,7-12-6 16,8-6-2-16,4-4-3 15,0 0-6-15,0 0-6 16,31 0-1-16,19-10 3 15,10-8-6-15,9-1-1 16,-1-2 0-16,2 2-9 16,-3-2-39-16,-5 1-88 15,-2 6-58-15,3 4-82 0,1 2-150 16</inkml:trace>
  <inkml:trace contextRef="#ctx0" brushRef="#br0" timeOffset="69024.92">22477 6589 437 0,'0'0'342'0,"0"0"-332"16,0 0 30-16,0 0 85 16,0 0-26-16,0 0-48 15,-42 42-13-15,24 0-2 0,-1 12 0 16,-10 11-11-1,-2 1-18-15,-3 0-7 0,0-10 0 16,8-16-14-16,8-12-40 16,13-16-72-16,5-12-49 15,13-16-163-15</inkml:trace>
  <inkml:trace contextRef="#ctx0" brushRef="#br0" timeOffset="69443.03">23157 6132 821 0,'0'0'78'16,"0"0"-76"-16,0 0 0 15,0 0 48-15,0 0 36 16,0 0-18-16,-111 130-9 15,104-70 0-15,2 7-10 16,5-6-5-16,0-2-18 16,0-13-9-16,21-12-5 15,8-10-4-15,6-12-4 16,9-10-2-16,12-2-2 16,2-10 0-16,2-20-4 15,-6-8-3-15,-14-8-10 16,-15-4 6-16,-19-4 1 0,-6 0 7 15,-17 5 0-15,-26 7 3 16,-5 12 0-16,-11 8 0 16,1 12-2-16,0 6 2 15,5 4-2-15,9 0-5 16,12 0-24-16,10 6-74 16,7 6-58-16,3-2-26 15,-1-2-237-15</inkml:trace>
  <inkml:trace contextRef="#ctx0" brushRef="#br0" timeOffset="72186">588 5704 366 0,'0'0'375'15,"0"0"-351"-15,0 0-24 16,0 0 22-16,0 0 3 16,0 0-8-16,-15 13-4 15,18-7 11-15,21 2 15 16,7 0-4-16,9 2 3 16,8 2-9-16,4-4-5 0,11 2-9 15,9-6 3 1,10-2-10-16,10-2-2 0,8 0-2 15,4 0 2-15,4-8 4 16,-2-2-2-16,0-2-2 16,0 2-1-16,0 4 0 15,6 2 2-15,2 0-2 16,-3 4-1-16,1-2 6 16,2 0-4-16,1 0-5 15,3-2 5-15,-2 0-4 16,2-2 2-16,-5 2-2 15,-3 1 0-15,-2 3 0 16,-7 0-2-16,-3 0 2 16,-4 9-1-16,-5 5 1 15,0 2-2-15,1-2 3 0,-7 0-3 16,0-4 0-16,-2-2 0 16,0-4-1-16,7-4 1 15,5 2 0-15,5-2 1 16,3 0 1-16,1 2 0 15,0 0-1-15,-1 2 0 16,-1 0 0-16,3-2 1 16,-6 2-2-16,-1-2 1 15,-1 0-1-15,0 0 0 16,5 0 1-16,3 2 1 16,2 0-1-16,-3 2-1 15,-6 0-2-15,2-2 2 0,2 0 11 16,5-4-9-16,7 0 1 15,-2 0-3-15,7 0 0 16,1 0 0-16,0 0 1 16,-3-2-1-16,-1 0 2 15,-2 0-1-15,-4-2-1 16,11 0 2-16,-3-2-2 16,-3-2 0-16,1-2 0 15,-5-2 0-15,4-2 0 16,-1 0-1-16,-2 2 2 15,-10 0-2-15,-11 0 0 16,-12 2 1-16,-8 2 0 16,-15 4 0-16,-16 0-1 15,-14 4-7-15,-12 0-39 16,-12-2-58-16,0-2-31 0,-22-6-56 16,-25-4-185-16</inkml:trace>
  <inkml:trace contextRef="#ctx0" brushRef="#br0" timeOffset="73296.84">848 5671 506 0,'0'0'5'0,"0"0"-1"16,0 0 15-16,-123-30 33 15,109 25-2-15,5 4-4 0,5 1 8 16,4 0-15-16,0 0-20 15,0 0-18-15,0 0 2 16,23 4 0-16,12 6 2 16,17-2 5-16,7-1 5 15,17 0-1-15,13-5 5 16,7 0 5-16,11-2-7 16,7 0-1-16,0 0-4 15,-4 0-5-15,4 0-4 16,5 0 5-16,3 0-1 15,3 0-2-15,2 0 5 16,0 0 3-16,2 0-1 16,5 0-1-16,4 0-5 0,2 0-2 15,0 0-4-15,1 0 3 16,-1 0-3-16,-2 0 2 16,5 0-1-16,-1 0 0 15,6 0 1-15,-5 0-1 16,-6 0 1-16,0 0 0 15,-2 0-2-15,-4 0 5 16,-4 0-4-16,-6 11 3 16,-3 6-4-16,-4-2 1 15,-5 2 0-15,0-3-1 16,-2 2 2-16,4-2-1 16,3 2 1-16,-3-2 0 0,-3-2 0 15,-2-2 2-15,2-4 42 16,-2-4-30-16,10-2-15 15,2 0-1-15,5 0 0 16,4-8 1-16,0-4 0 16,-2 0 1-16,-5 0 0 15,0 0-2-15,-4 4 1 16,0 0 0-16,-3 0-1 16,-5 4 1-16,-10-2-2 15,-3 0 1-15,-3-2 0 16,-1 2 0-16,-4-2 1 15,-9 2-1-15,-12 0 0 16,-10-3-2-16,-14 6 2 0,-12-3-1 16,-15 4-24-1,-10 2-34-15,-5-4-20 0,-11-2-43 16,-32-6-128-16,-19-1-181 16</inkml:trace>
  <inkml:trace contextRef="#ctx0" brushRef="#br0" timeOffset="73970.28">4222 5618 473 0,'0'0'0'0,"0"0"10"16,0 0-10-16,0 0 29 16,0 0-19-16,0 0-5 15,-37-32-4-15,70 32 3 16,8 0 3-16,7 0 13 15,10 6 0-15,11-2 3 16,8 0-2-16,4 2 16 16,9-2 4-16,4 3 2 0,2-4-12 15,4 4-5-15,2-3-9 16,2-3-1-16,4-1-4 16,6 0-1-16,6 0-4 15,5 0 0-15,0 0-5 16,-5 4 4-16,-1-1-1 15,0 0 1-15,-1 0-3 16,-4 1 4-16,-3-3-4 16,-4-1 1-16,-3 0 2 15,2 0 2-15,-6 0 4 16,-5 0 2-16,-1 0 1 16,-5 0-5-16,3 0 4 15,-3 0-3-15,-2 0-3 0,-3 0-6 16,-4 0-2-16,-3-4 2 15,0-3-2-15,-2-4 0 16,-3 1 0-16,-7 1 0 16,-7 0 0-16,-12 1 0 15,-7 2 1-15,-11 2-2 16,-10 0 2-16,-7 4-2 16,-4 0 1-16,-4 0-7 15,-3 0-37-15,0 0-40 16,0 0-63-16,-10 0-89 15</inkml:trace>
  <inkml:trace contextRef="#ctx0" brushRef="#br0" timeOffset="79989.3">23157 4720 404 0,'0'0'6'16,"0"0"-3"-16,0 0 17 0,0 0 20 15,0 0 15 1,0 0-28-16,0 0 0 0,-26-50 14 15,21 46 7-15,0 2-12 16,1 0 9-16,-2 2-17 16,-1 0-15-16,-3 0-3 15,2 0 4-15,-3 0-1 16,-1 6-1-16,-3 12 1 16,1 6 5-16,-3 2 6 15,1 4-5-15,-1 2-5 16,1 2-2-16,3 2 0 15,4-1-3-15,2-3 0 16,4-2-3-16,3-2-1 16,0 0 1-16,0-4-1 15,0-2-1-15,0-2 0 16,3-4-3-16,5-4-1 16,4-2 1-16,-3-2 1 15,1-4-1-15,4-4 2 16,2 0 0-16,2 0 1 0,0 0 0 15,-1-6 0-15,-1-6 0 16,-1 2-3-16,-1 0 0 16,-3 0 1-16,0-2 0 15,3-2 1-15,-1 0-2 16,-5-2-1-16,2-2 2 16,1 0-2-16,-5-2 1 15,2 0 1-15,-4-1-1 0,-2-1 0 16,-2 0 1-1,0-2-2-15,0 1 3 0,0 1-2 16,0-3 1-16,0 3 0 16,0 0-1-16,-4 2 0 15,-8 2-1-15,-1 4 0 16,1 4 1-16,-3 2-1 16,-1 4 2-16,-1 0 2 15,-4 2 0-15,0 2-3 16,-4 0 1-16,0 0-1 15,3 0 1-15,3 0-1 16,-2 4 2-16,6 4-3 16,-1 6 0-16,2 6 0 15,1 6 0-15,2 4 1 0,0 3-1 16,2 3 0-16,0-3 0 16,5 2 0-16,1 1 2 15,1-2-2-15,2 0 3 16,0 2 0-16,0-2 2 15,0-2 3-15,0-2 3 16,0-4-4-16,2-3-5 16,10-10 4-16,1 0-2 15,3-3-1-15,3-2 2 16,6-2 1-16,2-2-1 16,2-4 0-16,0 0 2 15,-3-4-3-15,-1-13-1 16,-1-7-2-16,-2 1 2 0,-3-6 0 15,-4-5-2-15,-3 0 3 16,-6-2-3-16,-4-2 1 16,-2 2-1-16,0 2-1 15,0 1 0-15,0 5-1 16,-6 2 0-16,-3 4 0 16,-1 2-8-16,0 6-14 15,-1 0-21-15,-1 4-18 16,-3 4-26-16,-1 6-50 15,1 0-138-15,-3 0-191 16</inkml:trace>
  <inkml:trace contextRef="#ctx0" brushRef="#br0" timeOffset="83120.13">999 7936 528 0,'0'0'58'0,"0"0"-49"0,0 0 31 16,0 0 52-16,0 0-3 15,0 0-15-15,0 0-33 16,-4-33-20-16,4 33-7 16,0 0-1-16,0 32-5 15,0 19 43-15,0 24 24 16,2 13-30-16,0 5 3 16,-2 5-14-16,0-4-9 15,0-10-6-15,0-10-4 16,0-16 3-16,0-18-5 15,0-12-4-15,-2-15-8 16,2-8 3-16,0-2-4 0,0-3 2 16,0 0-1-16,0 0 2 15,0 0 0-15,0 0 3 16,-7-31 2-16,-2-14-8 16,0-20 0-16,-2-13 2 15,2-10-2-15,5-6 0 16,4 1-1-16,0 3 1 15,9 6 0-15,17 8 0 16,3 9 0-16,2 16-2 16,0 6 2-16,-2 13-1 15,0 4 1-15,3 8 0 16,-1 8-2-16,0 8 0 0,-2 4 0 16,2 0-2-1,-4 10 1-15,-2 10-14 0,-8 4-27 16,-3 0-42-16,-3 4-63 15,-9 2-36-15,-2 1-157 16</inkml:trace>
  <inkml:trace contextRef="#ctx0" brushRef="#br0" timeOffset="83341.95">841 8488 638 0,'0'0'81'0,"0"0"-76"16,0 0 43-16,0 0 16 15,0 0-9-15,0 0-14 16,24-30-24-16,21 4-4 16,6-2-12-16,0 2-1 15,1 2-33-15,1 2-73 16,-4 4-136-16,-4 4-210 15</inkml:trace>
  <inkml:trace contextRef="#ctx0" brushRef="#br0" timeOffset="85220.11">1344 8653 502 0,'0'0'56'0,"0"0"-54"16,0 0 38-16,0 0 83 15,0 0-24-15,0 0-57 16,25-71-24-16,-6 23 13 16,-3 0-1-16,-3 2-3 15,-3 4-4-15,-3 5-4 16,-7 8-1-16,0 8 14 16,0 10 11-16,0 4-1 15,-7 6-19-15,-5 1-4 16,1 0-19-16,1 0 0 0,4 4-1 15,2 0 0-15,4-3 0 16,0-1-1-16,0 0 2 16,12 0 0-16,12 0 2 15,2-5 0-15,1-6 0 16,-2 8-2-16,-5 3 0 16,2 0 0-16,3 15 0 15,-3 13 0-15,1 7 6 16,-4 3 4-16,-1 2 4 15,-1-4-3-15,0-2-4 16,-2-8-4-16,1-8 1 16,-1-6-3-16,-1-12 1 0,1 0 3 15,10-16-1-15,6-28 0 16,7-12-4-16,9-2 0 16,1 6-6-16,0 7 1 15,-9 15 0-15,-3 12 1 16,-7 11 3-16,-2 7 0 15,-5 0-1-15,1 4 2 16,-2 11-1-16,0 3 2 16,-3 0-2-16,-3-5 2 15,-6-5 0-15,-2-7-1 16,-2 2 0-16,-5-3 1 16,0 0 2-16,0 0-1 15,0-7 6-15,0-12-7 0,-16-8 0 16,-4 7-2-16,0 4 1 15,0 10 0-15,-4 6-6 16,1 0 2-16,-4 12 3 16,-2 20 0-16,0 11 0 15,2 5 2-15,6 2-1 16,7-2 0-16,9-10 0 16,5-8 0-16,0-12 0 15,0-8-3-15,9-4 2 16,9-6 0-16,5 0 1 15,3-16-6-15,7-16-25 16,-4-6-4-16,-4 2 7 0,-7 1 8 16,-7 10 17-16,-4 7 2 15,-7 6 2-15,0 6 4 16,0 4 16-16,0 2 7 16,0 0-12-16,0 12-15 15,0 16 1-15,0 6 3 16,0-6 0-16,0-6-5 15,7-8 0-15,6-10 0 16,5-4 0-16,1 0-1 16,8-22 1-16,4-14-5 15,1-6-21-15,-1 4 1 16,-7 6 19-16,-3 7 2 16,-6 11 4-16,-3 6 0 0,1 8 0 15,2 0-2-15,3 2 2 16,5 21 3-16,-2 3 2 15,0 3-2-15,-3 4 1 16,-7-3-3-16,-5-6 1 16,-4-10-1-16,-1-4-1 15,-1-6 0-15,0-4 0 16,0 0 7-16,0-14-3 16,0-16-4-16,0-6-12 15,0 4 3-15,0 6 1 16,9 6-5-16,2 9 2 15,2 10 4-15,0 1-1 16,5 0 5-16,2 18 3 16,3 5 1-16,-4 4-1 0,-1-1 1 15,-5-2-1-15,-5-4 2 16,-6-6 4-16,-2-6-4 16,0-4 6-16,0-4 6 15,0 0 2-15,0-8 4 16,0-18-11-16,0-10-9 15,2 1-5-15,11 3 0 16,7 10-3-16,-1 11 6 16,-2 11 2-16,1 0-1 15,1 11 1-15,2 21 7 16,1 7 18-16,-2-2-5 16,-4 0 5-16,-1-5-11 15,1-8 1-15,-1-6-10 0,-1-6-3 16,-3-6-2-1,1-2 0-15,1-4-11 0,2 0-31 16,5-2-27-16,1-18 2 16,0 0 15-16,-3 0 26 15,-2 4 22-15,-3-2 4 16,-4 0 1-16,3-4 3 16,-6-2 1-16,3 0 4 15,-5-1 3-15,0 3 1 16,-4 1 1-16,0 2 1 15,0 3-2-15,0 7 10 16,-2 2-3-16,-8 5-17 0,-3 2 7 16,-1 9-10-16,1 23-3 15,1 9 3-15,10 6 3 16,2 1 5-16,0-8 13 16,14-6-5-16,9-8-6 15,4-14-5-15,7-12 0 16,4 0 5-16,6-34 2 15,4-18-5-15,-2-6-4 16,-3-1-1-16,-10 4-1 16,-10 0-1-16,-12 7-2 15,-9 8 2-15,-2 10 0 16,0 12 2-16,0 10 1 16,0 6-3-16,0 2 10 0,0 0-10 15,0 10-6 1,0 18 0-16,0 8 6 0,18 2 0 15,10-2 0-15,3-4 1 16,5-1-1-16,-4-4 0 16,-8 0 1-16,-6-4 0 15,-7 0-1-15,-9 1 0 16,-2-2-1-16,-2 0-1 16,-24-2 0-16,-4-8 2 15,-1-6-38-15,5-6-46 16,3 0-40-16,10-20-17 15,4-10-191-15</inkml:trace>
  <inkml:trace contextRef="#ctx0" brushRef="#br0" timeOffset="85515.83">4103 8231 846 0,'0'0'6'0,"0"0"-6"0,0 0 29 16,0 0 41-1,0 0 13-15,0 0-55 0,0 0-24 16,28-6 1-16,13-8-5 15,9-6-2-15,2 2-23 16,2 0-69-16,-10 4-96 16,-13 8-176-16</inkml:trace>
  <inkml:trace contextRef="#ctx0" brushRef="#br0" timeOffset="85703.31">4254 8404 803 0,'0'0'14'16,"0"0"17"-16,0 0 78 0,0 0-1 16,0 0-30-16,0 0-47 15,-20 4-31-15,29-4 6 16,26-10-13-16,19-14-53 16,13-4-79-16,13-4-52 15,7-7-162-15,0-1 254 16</inkml:trace>
  <inkml:trace contextRef="#ctx0" brushRef="#br0" timeOffset="86476.48">4820 7954 567 0,'0'0'16'0,"0"0"59"15,0 0 38-15,0 0-18 16,0 0 12-16,0 0-28 16,-20-51-49-16,20 51-18 15,0 15-12-15,0 17 33 16,0 4 12-16,0-3-33 16,0-7-8-16,0-10 1 15,0-8-4-15,0-6 0 16,0-2-1-16,0 0 5 15,0-6 6-15,-5-22-11 0,-3-10 0 16,4-7-8 0,4-1-8-16,0 6 0 0,0 10 9 15,2 12 6-15,8 10 0 16,3 8-3-16,8 0-3 16,8 6 6-16,6 12 1 15,8-2 1-15,4-4-1 16,-2-8 0-16,-1-4 2 15,-4 0-2-15,-11 0 0 16,-9-5-1-16,-9-2 1 16,-8 5 1-16,-3 2 3 15,0 0 2-15,0 0-1 16,0 14-4-16,0 17 8 16,0 5 12-16,-5 4-13 15,-4-4-4-15,0-4-2 0,-2-6-2 16,2-10 1-16,3-6 0 15,3-6-1-15,1-2 4 16,2-2-2-16,0 0 1 16,0 0 0-16,0 0 0 15,0 0 0-15,0 2-3 16,13 4-1-16,20 6 1 16,13 6 0-16,4 6 2 15,2 6-1-15,-4 0 0 16,-7 3 0-16,-10-4 3 15,-14 4-2-15,-17-4 1 16,0 4-3-16,-31-3 5 0,-21-6-2 16,-13-6-3-1,-5-12 0-15,1-6-1 0,5 0 0 16,12-16 1-16,15-2-6 16,12 0-8-16,14 0-11 15,11-5-24-15,0-4-78 16,31-4-70-16,11-2-240 15</inkml:trace>
  <inkml:trace contextRef="#ctx0" brushRef="#br0" timeOffset="86636.34">5464 8155 881 0,'0'0'51'0,"0"0"-33"15,0 0 49-15,0 0 72 16,0 0-45-16,0 0-56 15,0 0-34-15,0 0-4 16,0 0-21-16,0 0-147 16,0 0-239-16</inkml:trace>
  <inkml:trace contextRef="#ctx0" brushRef="#br1" timeOffset="94411.53">3289 9976 397 0,'0'0'39'16,"0"0"-33"-16,0 0 45 15,0 0 22-15,0 0 23 16,0 0-47-16,0 0-18 0,-20-24-6 15,20 24 2 1,0 0-2-16,0 0-9 0,0 0-5 16,0 0-2-1,0 10 1-15,0 12 19 0,-2 10 3 16,0 4-9-16,-1 6-3 16,1 2-2-16,0 7 3 15,0 0 4-15,0 2-8 16,0 1-1-16,-3 0 1 15,1 2 2-15,-1 6 4 16,0 5-8-16,1 5 5 16,-2 4 0-16,-1 2 3 15,-3-2-5-15,0 0 0 16,1-1-2-16,3-1-5 16,0 4 3-16,0 4-1 15,2 3-1-15,-1 1 2 16,1 0-5-16,0 0 2 15,-2 2-6-15,2 1 2 16,2-3 2-16,-3 0 4 0,1-2-5 16,-4 4 1-16,-2 3-2 15,1 3-1-15,1 5-2 16,-1 1 0-16,2 0 0 16,0 2 0-16,3 0 0 15,-1 3-1-15,1 1 0 16,2-2-2-16,0 9 3 15,2-3-1-15,0 0 1 16,0-1 1-16,0-14-2 16,0-6 0-16,0-15-2 0,0-8 0 15,0-4 2 1,0-4-3-16,0-1 0 0,0 1 0 16,0-4 1-16,2-2 0 15,-2-2 0-15,0-6-1 16,0 1 0-16,0-8 0 15,0-6 0-15,0-13-5 16,0-14-28-16,-2-4-21 16,-4-12-40-16,4-22-150 15,2-9 28-15,0-1-71 16,21 8-4-16</inkml:trace>
  <inkml:trace contextRef="#ctx0" brushRef="#br1" timeOffset="95588.89">3069 14257 396 0,'0'0'39'15,"0"0"-26"-15,0 0 52 16,0 0-3-16,0 0-23 0,0 0-10 16,-38 0 14-1,38 0-14-15,0 0-8 0,0 0-4 16,0 0 8-16,9 0 5 16,13 0 1-16,3 0 0 15,3 0-10-15,6 0-6 16,6 0-5-16,4 0 10 15,6 0 2-15,6 0-17 16,8 0 2-16,7-6 4 16,12 0 2-16,6 0 6 15,5-6 5-15,-1 4-11 16,3 0-8-16,2 0-2 16,4 0 1-16,3 4 0 0,2 0-4 15,-2 4 2-15,-3 0-1 16,-4 0 0-16,1 0 0 15,-4 0-1-15,-1 6 3 16,0 0-1-16,-1 2 5 16,9-4 4-16,14 2 11 15,14-4 35-15,7 0-21 16,8-2-36-16,3 0 0 16,3 0 0-16,7 0 1 15,5 0 2-15,2 0-1 16,0 0 4-16,1-8-5 15,6 0 2-15,5-2 1 0,-1-4-1 16,8 2 0-16,-1 2 3 16,-1-4 1-16,1 6-1 15,-4 0 5-15,-3 0 1 16,-3 6-3-16,6-4-2 16,1 2 1-16,-1 2 0 15,3-3-6-15,1 4-1 16,-3 1 3-16,5 0 0 15,3 0 1-15,-9 0-1 16,6 6 1-16,6 2-3 16,4-2-1-16,7-2 1 15,8 0-2-15,4-4-3 16,6 2 3-16,6-2 0 16,1 2 1-16,10 0 3 15,3 4-3-15,8-6 5 0,3 2-5 16,1-2 0-1,4 2 1-15,1-2 1 0,5 2 3 16,4-2-2-16,6 0 1 16,6 0-4-16,-2 0-1 15,5-6 0-15,6-2 2 16,0 0 2-16,8 2 2 16,6-4-5-16,-3 2 1 15,-2 2 1-15,3-2 1 16,-1 1 0-16,-1 0 1 15,-1-4-5-15,-2 0 0 16,-2-3 0-16,0-1 0 16,-2 1 4-16,-3-4 3 0,0 3-3 15,-2-3-1-15,-5 1 2 16,-9 3 5-16,-2 4-3 16,-3 0-2-16,-6 0-1 15,-1-2-4-15,-11 0-3 16,-3-2 3-16,-14 0 1 15,-6 0 0-15,-7 0-1 16,-13-2 1-16,-6 0-1 16,-14 2 0-16,-18 0-2 15,-14 0 2-15,-19 4 0 16,-22 4-2-16,-21-4 2 16,-24 6-10-16,-20 0-19 15,-22 0-27-15,-15-10-33 16,-10-8-108-16,-10-19-108 15</inkml:trace>
  <inkml:trace contextRef="#ctx0" brushRef="#br1" timeOffset="97416.1">3144 10012 456 0,'0'0'42'0,"0"0"-33"0,0 0 45 16,0 0-8-16,0 0-24 16,0 0 0-16,41-6 44 15,-3 6-5-15,4 0-13 16,7 0-9-16,5 0-4 16,8 0-10-16,13 0 12 15,12 0 2-15,13 0-14 16,8 0-6-16,1 2-6 15,4 0-2-15,8 0-1 16,4 2-4-16,4 0 3 16,4 2-1-16,1 2 1 15,6 2 7-15,10 0 1 16,5-2 14-16,15 0-10 16,6-2-15-16,7-2-2 15,7 0-2-15,-1-2 0 0,2 2 3 16,3 0-1-16,-3 2-4 15,2-2 6-15,-2 2-5 16,7-2 3-16,-1 0 1 16,7 0-3-16,1 0 7 15,-2 2-2-15,8 6 5 16,1 0 0-16,0 0-5 16,10-4-3-16,8-3 3 15,7-4-5-15,7-1-2 16,1 0 0-16,0 0 0 15,-4 7 2-15,-2 0 0 16,2 1 2-16,-1-1 4 16,8-6-6-16,-1 2 1 15,2-3-2-15,-1 6 1 0,3-2 3 16,3 2-2-16,5-1 2 16,3-1-2-16,6-1-2 15,0-3 0-15,-4 0 0 16,8 0 3-16,0 0-1 15,0 0 5-15,5-3-7 16,-7-2 0-16,5-4 0 16,-5 1 0-16,-1-2 1 15,-2 1-1-15,1-4-1 16,4 3 2-16,-4-2-5 16,-6 1 3-16,-3 2 0 15,-3 1 3-15,-9 0 1 16,0 4-4-16,-4-2 1 0,-6 0-3 15,-2-2 3-15,-7 2-1 16,4 2 3-16,-2-4-2 16,-4-2 2-16,9-2-3 15,-8-2-2-15,-3 2 1 16,2 0 2-16,-13 2 1 16,-1 0 4-16,0 0-2 15,-7 0 3-15,2-6-7 16,-2 2 0-16,-4 0-1 15,-1 0 0-15,-3 2 1 16,-13 2 0-16,-6-2 1 16,-4 0 2-16,-12-1-2 0,-6 2-1 15,-11 0-1-15,-11 4 1 16,-6-1-1-16,-9 1 0 16,-11 3 0-16,-11 1 1 15,-10 0 1-15,-6-1-1 16,-10 3 1-16,-11-3-1 15,-4-1 0-15,-12 1 0 16,-8 3 0-16,-12-2 0 16,-7 3-1-16,-13-1-17 15,-4-6-53-15,-4-4-101 16,-44-14-143-16</inkml:trace>
  <inkml:trace contextRef="#ctx0" brushRef="#br1" timeOffset="99347.36">4629 9986 448 0,'0'0'72'16,"0"0"-43"-16,0 0 32 0,0 0 9 16,0 0-10-1,0 0-20-15,0 0-11 0,0 0-2 16,0 0 1-16,0 0-1 16,0 0-11-16,0 14-6 15,0 16 21-15,0 12-7 16,0 3-3-16,0 6-4 15,0 6 15-15,0 3 1 16,0 0-4-16,0 0-5 16,0 0-6-16,0 3-7 15,0-4-1-15,0 4 0 16,0-3-1-16,0 2 1 16,4 0-3-16,-2-2 3 0,0-1-3 15,1-4 4 1,-3 0-2-16,0-5-3 0,0-2 0 15,0 0-2-15,0 3-2 16,0-1 0-16,0 1-2 16,0 2 1-16,0-1 0 15,0-2 1-15,0 2-1 16,-5 0-1-16,-1-4 1 16,-1 2 0-16,0-3 1 15,3 3-1-15,-3-2-1 16,1-2 2-16,-1-2-1 15,4-2-1-15,1-2 0 0,0 0 1 16,2 3 3-16,-2 1 0 16,-1 2 0-16,-1 2-3 15,2-2 1-15,0 2-1 16,-3-2 0-16,5-2 0 16,-2 1-1-16,2-4 0 15,-3-1 2-15,1 5-2 16,0-1 2-16,-2 0-1 15,1 0 2-15,-1 0-1 16,2-3 3-16,0-1-5 16,2-4 3-16,0-3 0 15,0 2-2-15,0-5-1 16,0 4 1-16,0-2 0 16,0 0-1-16,0-2 1 15,0 0-1-15,0-4 1 0,0 2-1 16,0 2 1-16,0 1 0 15,0 3-1-15,0 0 1 16,-5 0 0-16,3-2-1 16,-3-2 1-16,5-4-2 15,-2 2 1-15,0 0 0 16,2 0 1-16,-3 2 1 16,1 0-4-16,2 1 5 15,0 1-2-15,-2-6 0 16,2 2-1-16,0-4 0 15,0 0 3-15,0-2 0 16,0 0-3-16,0 2 2 16,0 0-1-16,0 0 4 15,0 0-3-15,0-4 0 0,0 0-1 16,0-2 2-16,0-1-2 16,0 1 3-16,0 1-2 15,0 6 3-15,0 3 3 16,0 0-2-16,0-2-4 15,0 0 1-15,0-8-2 16,0-2 0-16,0-2-1 16,0-4 1-16,0 0-1 15,0-2 0-15,0-2 0 16,0-2 0-16,0-4-1 16,0 2 1-16,0-2 1 0,0 0-1 15,0 0-14-15,-13-8-57 16,-3-32-142-16,1-32-94 15</inkml:trace>
  <inkml:trace contextRef="#ctx0" brushRef="#br1" timeOffset="100642.48">3241 11067 295 0,'0'0'55'0,"0"0"-43"15,0 0 41-15,0 0 19 16,0 0 8-16,0 0-17 16,-68 0 2-16,68 0-11 15,0 0 6-15,-2 0-13 16,2 0-7-16,-2 0-9 16,2 0-10-16,0 0-6 15,0 0-3-15,-2 0-1 16,0 0-2-16,-1 0 0 15,1 0 0-15,2 0 11 0,0 0 1 16,0 0-11-16,0 0-10 16,0 0 0-16,0 0 0 15,21 0 4-15,4 0 7 16,10 0-9-16,0 4 0 16,1 0-1-16,-3 4 11 15,5-2-5-15,0 0 1 16,-2-2-1-16,4 0 0 15,-3-4-1-15,1 0 2 16,3 0 2-16,-1 0-4 16,-1 0 1-16,2 0 1 15,-1 0-4-15,0 0 0 16,0 0 3-16,0 0-3 16,0 0-1-16,0 0 0 0,-3 0 1 15,-2-4 3-15,-2 0-7 16,1 0 3-16,3 0-1 15,1-2-1-15,1 2 0 16,-6 0 0-16,-2 2 0 16,-7 0 0-16,1 0-1 15,-7 2 1-15,-3-2-1 16,-1 2 2-16,-3-2-1 16,-1 0-1-16,2 0 2 15,3-2 1-15,4 2-1 0,-2 0 0 16,1-2-2-16,-2 4 2 15,-3-3-1-15,0 3-1 16,1 0 0-16,1-1 0 16,1 1 1-16,0 0 0 15,-3-2 0-15,0 2-1 16,-1-2 0-16,1 0 1 16,0 0-1-16,3 0 4 15,-1-5-3-15,1 4 1 16,0-3-2-16,-5 4 0 15,0-2 0-15,-2 4-3 16,-2 0-3-16,-7 0-51 0,0 0-100 16,-2 0-25-1,-30 0-317-15</inkml:trace>
  <inkml:trace contextRef="#ctx0" brushRef="#br1" timeOffset="101711.07">3111 12479 342 0,'0'0'93'16,"0"0"-70"-16,0 0 54 16,0 0 18-16,0 0-17 15,0 0-39-15,0 0-10 16,0 0 7-16,0 0-1 0,-7 0-21 16,-3 4-7-1,-2-1 2-15,3 1 2 0,0-1 4 16,5 1 3-16,0-4-6 15,1 0 5-15,3 1 6 16,0-1-9-16,0 0-7 16,0 3-3-16,0 0 2 15,16 0 10-15,11 1 10 16,6-4-7-16,9 0 5 16,3 0-11-16,1 0 0 15,2 0-3-15,-2 0-3 16,1-8 1-16,4-2 3 15,2-3-2-15,-1 4 2 16,6-4-1-16,-4 3-5 0,-1 2 0 16,-2-2 1-1,-7 4-3-15,1-2 3 0,-3 2-1 16,-2 2 3-16,-1-2 2 16,-2 2-3-16,3 0-3 15,-2 0 1-15,1 0-3 16,0 0 2-16,-1 2-3 15,0-2 0-15,-4 0 0 16,-3 2-1-16,-3 0 1 16,-1-2 1-16,-2 2-1 15,-1 0 3-15,1-2 0 16,0 2-2-16,3-4 2 16,-1 0-4-16,2 2 2 15,-2 0 1-15,-5 0-3 16,-1 2 3-16,-4 0-3 15,-3 0 0-15,-1 0 0 16,-2 2 0-16,-2-2 0 16,0 2 2-16,-1-2-1 0,-1 0-1 15,0 0 0-15,0 2 0 16,-5 0 0-16,0 0 0 16,-2 0-1-16,0 0-16 15,0 0-43-15,-4 0-100 16,-27 0-100-16</inkml:trace>
  <inkml:trace contextRef="#ctx0" brushRef="#br1" timeOffset="105534.19">1766 13261 664 0,'0'0'20'0,"0"0"-17"15,0 0 34-15,13-113 77 16,-7 77-46-16,-4 4-28 16,0-2-1-16,-2 2 23 15,0 6-6-15,-6 4-13 16,-19 8-15-16,2 6 17 16,-9 8-32-16,-1 0-12 0,2 18-1 15,0 16-1-15,6 6 0 16,9 8 1-16,7 6-1 15,9 15 1-15,0 15 1 16,7 12 7-16,15 8 16 16,5 1 4-16,-5-5 13 15,-2-2-11-15,-6-8-6 16,-5-3-5-16,-5-11 2 16,-4-10-10-16,0-12-3 15,0-10-5-15,-11-10 0 16,-11-12-1-16,-3-10-2 15,-6-10 0-15,-3-2-3 0,-1-6-27 16,-1-24-53 0,7-6-43-16,7-4-73 0,11 2 7 15,1 2-122-15</inkml:trace>
  <inkml:trace contextRef="#ctx0" brushRef="#br1" timeOffset="105733.21">1328 13798 553 0,'0'0'88'0,"0"0"-66"16,0 0 49-16,0 0 47 15,0 0-27-15,0 0-41 16,110-107-10-16,-61 102 3 16,2 1-13-16,-2 2-25 15,5-5-5-15,-3-2-17 0,2-4-26 16,1-2-34-16,-1-6-63 15,-4-3-158-15</inkml:trace>
  <inkml:trace contextRef="#ctx0" brushRef="#br1" timeOffset="106288.12">2142 13499 714 0,'0'0'43'0,"0"0"-42"15,0 0 43 1,0 0 44-16,0 0-43 0,0 0-23 16,56-44-10-1,-29 16 4-15,-8-4 2 0,-1 0-1 16,-2 0-4-16,-9 6 12 16,-3 5 15-16,-4 6 4 15,0 4-2-15,0 4-7 16,0 3-9-16,0 1-10 15,0 3-9-15,0 0-1 16,0 0-6-16,0 27 1 16,-2 14-1-16,2 18 5 15,0 3 3-15,0-2-3 16,0-4 3-16,4-8-2 16,5-5 1-16,0-7-5 0,-5-10-1 15,-1-2 0-15,-3-8 0 16,0-2-2-16,0-2 1 15,0-2-1-15,-16-2-3 16,-2-2 0-16,-2-2-2 16,0-2 3-16,-2-2 2 15,4 2 1-15,0 4 0 16,5-4 1-16,4 0 0 16,6-2 0-16,3 0 2 15,0 0-2-15,0 0-1 16,12 0 0-16,19-8 11 15,13-8-3-15,6-2-5 0,8 0-3 16,0 2-2 0,-3 2-3-16,-4 2-11 0,-12 4-36 15,-5 2-79-15,-11 3-50 16,-9 3-110-16</inkml:trace>
  <inkml:trace contextRef="#ctx0" brushRef="#br1" timeOffset="107019.48">1832 11562 526 0,'0'0'40'0,"0"0"-11"16,0 0 66-16,3-128-6 16,-3 99-24-16,0 7-23 0,-11 11 3 15,-3 4 17-15,-1 7 6 16,-8 3-60-16,-2 27-5 15,3 12 7-15,5 16 8 16,7 8 12-16,10 14 9 16,0 15 1-16,18 3-7 15,7 2 7-15,4-4-12 16,-4-10-10-16,-2-1-3 16,-6-9-6-16,-11-4-5 15,-6-6-1-15,0-8-1 16,-9-12-1-16,-5-9-1 15,-1-15-1-15,-1-10-4 0,1-12-37 16,-3 0-55 0,-1-20-115-16,2-18-16 0,2-7-122 15</inkml:trace>
  <inkml:trace contextRef="#ctx0" brushRef="#br1" timeOffset="107197.87">1550 12162 678 0,'0'0'30'16,"0"0"1"0,0 0 60-16,0 0-9 15,0 0-24-15,95-111-35 16,-42 93-7-16,7 0-16 0,6 2-5 16,0 0-59-1,-5 4-66-15,-6 0-144 0</inkml:trace>
  <inkml:trace contextRef="#ctx0" brushRef="#br1" timeOffset="107545.26">2144 11903 378 0,'0'0'304'16,"0"0"-285"-16,0 0 42 15,0 0 27-15,0 0-11 16,0 0-43-16,63-74-10 0,-34 74 17 15,-3 14-3 1,1 14-2-16,-9 6-4 0,-9 10-16 16,-9 2-4-16,0 2-1 15,-7 2-4-15,-20-6 2 16,-2-1-5-16,5-11-1 16,4-12 2-16,9-10 3 15,9-8-2-15,2-2 5 16,0 0-8-16,2 0 2 15,25-18 27-15,6-4-29 16,9-4-2-16,5-1-2 16,2-2-1-16,0-2-21 15,0 1-80-15,-9-3-35 16,-8-6-70-16,-17-1-322 16</inkml:trace>
  <inkml:trace contextRef="#ctx0" brushRef="#br1" timeOffset="108098.38">2115 9910 587 0,'0'0'55'16,"0"0"-37"-16,0 0 84 15,0 0-4-15,0 0-41 16,0 0-34-16,-69-4-16 16,55 58 12-16,4 22 27 15,5 19 3-15,5 7 1 0,0 2-3 16,7-4-10-16,11 0-6 15,1-4-7-15,4-3-12 16,0-9 3-16,-6-9 0 16,-3-7-3-16,-8-10-4 15,-6-4-8-15,0-8 4 16,0-6-4-16,-16-6 0 16,-5-8-1-16,-4-8-17 15,-4-10-58-15,2-8-83 16,0-2-11-16,0-26-99 0,6-10-88 15</inkml:trace>
  <inkml:trace contextRef="#ctx0" brushRef="#br1" timeOffset="108269.93">1779 10824 629 0,'0'0'41'0,"0"0"12"15,0 0 45-15,0 0-22 16,0 0-38-16,100-120-28 15,-47 98-5-15,1 2 1 16,0 2-6-16,-8 3-3 16,-1 4-47-16,-5 1-90 0,-7-1-209 15</inkml:trace>
  <inkml:trace contextRef="#ctx0" brushRef="#br1" timeOffset="108704.12">2300 10461 541 0,'0'0'33'16,"0"0"-25"-16,0 0 61 16,0 0 32-16,0 0-41 15,0 0-28-15,110-48-1 16,-89 72 13-16,-7 10-5 15,-12 5-7-15,-2 4-21 0,-6 0-7 16,-17-6 4-16,3-8-8 16,7-13 1-16,3-10 2 15,7-6-2-15,3 0 2 16,0 0-3-16,0-6-2 16,17-10 0-16,8 2 3 15,2 3-1-15,2 10 1 16,2 1 5-16,2 1-3 15,3 20 6-15,-3 3 6 16,-4 2-2-16,-6 0 6 16,-10-2-8-16,-11-2 3 15,-2 2 2-15,-9 0-6 16,-22 2-3-16,-12-2-7 16,-1-2 0-16,2-1-41 15,1-10-73-15,8-3-57 0,8-8-171 16</inkml:trace>
  <inkml:trace contextRef="#ctx0" brushRef="#br1" timeOffset="133554.75">20688 2324 409 0,'0'0'0'16,"0"0"0"-16,0 0-15 15,0 0-4-15,0 0 19 16,0 0 3-16,0 0 10 16,121-4 11-16,-86 4 4 0,-4 0-4 15,-4 0 10-15,-4 0-1 16,-8 0 10-16,-1 0 2 16,-3 2 13-16,-5-2 15 15,-2 0 2-15,0 0-11 16,-4 0 1-16,0-2 2 15,0-16-13-15,0-6-21 16,0-6 6-16,-10-5-1 16,-7 2-12-16,-6-6-2 15,-4 3-4-15,-4-2-10 16,-2 0 5-16,-7-2-1 16,-3 2 0-16,-1 1 6 15,-8 6-5-15,-6 1-4 0,-4 1 4 16,-7 6-1-16,-9 2-4 15,-9 5-7-15,-4 4 2 16,-2 4-1-16,-9 4-2 16,-2 2 1-16,-8 0 1 15,0 2-1-15,-2-2 1 16,-3 2-2-16,7 0 3 16,-6 0-2-16,-3 2-1 15,3 10 0-15,5 4-1 16,6-2 0-16,5 2 3 15,4 3-1-15,3-4 0 16,6 2-2-16,5-2 1 16,1 3 2-16,5 3-2 15,1 3-1-15,-6 4 1 0,-1 8 1 16,0 4-3-16,-1 10-1 16,0 4 0-16,4 6 0 15,-6 1 0-15,-1-1 1 16,3-4 4-16,0 0-3 15,8-2-1-15,1 2 3 16,5 2 3-16,11-1 1 16,9-5-1-16,9-4 0 15,8-2-5-15,5-2 1 16,3 4-2-16,4 0 0 16,2 5 2-16,1-2 0 15,3 4-1-15,5 3 3 16,3 4-1-16,4 2-1 15,2 4 2-15,0 0-1 16,0-1 0-16,0-3 1 16,15-4-2-16,5 4-2 15,9 2 0-15,7 3 2 0,6-3 0 16,7 0 2-16,5-6 2 16,3-1-1-16,4-9 2 15,4-6-3-15,6-4-1 16,7-6-1-16,12-6 4 15,6-6-3-15,12-8 4 16,6-6-5-16,8-4 2 16,7-4 1-16,0 0-4 15,0 0-1-15,5 0 0 16,0-12 0-16,-1-2 1 16,-2-4 3-16,2-2-2 0,0-2 0 15,1 0 3-15,0-6 0 16,5-3 0-16,4-2 1 15,0-11 0-15,-3-3-6 16,-3-3-1-16,-6-4 0 16,-4-2 0-16,-3-3 1 15,-5 4 0-15,-8 2 1 16,-6 1-1-16,-7 0 1 16,-5 0 0-16,-6-2-1 15,-10-3 3-15,-9 2-2 16,-11-4-1-16,-7-1 3 15,-8-6 0-15,-9-4-2 0,-2-4-1 16,-8-8 1-16,-9-1 0 16,-8-3 0-16,-6 0-1 15,0-1 0-15,-24 1-1 16,-16 4 1-16,-10 0-2 16,-8 2 2-16,-8 10-1 15,-7 8-1-15,-4 15 1 16,4 13 0-16,4 10 1 15,9 10 0-15,13 4-3 16,11 4 2-16,14 4-17 16,13 2-4-16,9 0-35 15,0 0-52-15,16 24-72 0,22 16 22 16,18 19-11-16,8 5-60 16,3 4-48-16</inkml:trace>
  <inkml:trace contextRef="#ctx0" brushRef="#br1" timeOffset="133928.28">21328 2891 485 0,'0'0'29'0,"0"0"-19"16,0 0 147-16,0 0-9 15,0 0-52-15,0 0-32 16,2-2 11-16,-2 2 7 0,0 0-24 15,2 0-14 1,5 0-17-16,9 0-9 0,5 10 12 16,11 0-6-16,8-6-9 15,18-4 5-15,16-10 1 16,17-26-4-16,11-14-4 16,10-10-5-16,6-2 3 15,-2 4-5-15,-5 3 7 16,-13 11-2-16,-22 10-6 15,-22 10 3-15,-21 12 0 16,-16 6-7-16,-10 6-1 16,-7 0-3-16,0 0-6 15,0 0-57-15,-4 20-54 16,-32 26-89-16,-20 17-59 16,-13 9-204-16</inkml:trace>
  <inkml:trace contextRef="#ctx0" brushRef="#br1" timeOffset="134245.57">21762 3294 835 0,'0'0'51'0,"0"0"-49"16,0 0 26-16,0 0 111 16,0 0-47-16,0 0-62 15,165-108 2-15,-62 58 5 0,6 0-6 16,-4 3-15-1,-14 6 8-15,-11 5 2 0,-16 5-2 16,-12 7 2-16,-14 8-3 16,-9 4 0-16,-11 6-7 15,-7 2-1-15,-7 2-5 16,-2 2-5-16,0 0-5 16,3 0-1-16,4 0-7 15,2-2-30-15,0 2-59 16,5 0-68-16,-1 0-58 15,-1 0-98-15,-10 0-274 16</inkml:trace>
  <inkml:trace contextRef="#ctx0" brushRef="#br1" timeOffset="135113">21482 3603 649 0,'0'0'43'15,"0"0"-35"-15,0 0 21 0,0 0 92 16,0 0-14-16,0 0-42 16,-54 2-17-16,94-2-15 15,24-6 20-15,23-12-9 16,17-4-18-16,6-2-11 15,2 2-1-15,-12 4-5 16,-21 4-1-16,-28 6-2 16,-23 4-6-16,-16 4-1 15,-12 0 1-15,-4 0 36 16,-44 8-22-16,-27 16-13 16,-23 6 0-16,-7 6 0 15,-3 0 1-15,8-2-1 0,14-5 0 16,23-10 1-1,23-5-2-15,25-10 7 0,12-4 3 16,3 0-3 0,16 0 0-16,33-4 5 0,25-11-5 15,17-7-4-15,7-1-2 16,-9 3-2-16,-14 6 1 16,-25 6 0-16,-23 8 0 15,-19 0-3-15,-8 0-6 16,-13 0 9-16,-31 18 13 15,-16 8-11-15,-12 4-2 16,-1-2 1-16,15-11 3 16,17-6 4-16,19-7 2 15,18-4 6-15,4 0-2 16,4 0-7-16,36-10 3 0,20-13-5 16,23-9-5-16,11 1-1 15,4 1-4-15,-7 8-32 16,-8 4-29-16,-17 8-33 15,-15 8-143-15,-20 0-75 16,-19 2-371-16</inkml:trace>
  <inkml:trace contextRef="#ctx0" brushRef="#br1" timeOffset="150264.15">10277 4496 57 0,'0'0'84'0,"0"0"-64"16,0 0 20-16,0 0 23 15,0 0-9-15,0 0-10 16,0 0-30-16,0-3-11 16,0 3-1-16,0 0-2 15,0 0 0-15,0 0 0 0,0 3 0 16,-11 7 0-16,-1-2 0 16,3 2 0-16,3-2 1 15,-4-1 0-15,4-3 0 16,2 1 6-16,-1-1 22 15,1-2-2-15,2-2 11 16,0 0 18-16,-1 2-12 16,1-2-5-16,-1 0 12 15,3 0-1-15,0 0-7 16,-2 0-8-16,2 0-5 16,0 1-4-16,0 2-2 15,-2 7-1-15,-3 10-11 16,-1 12 11-16,-3 8 18 15,2 2-14-15,3-4-14 16,1-4-2-16,3-5 0 0,0-10-2 16,0-2-4-16,0-9-3 15,0-5-1-15,0 0-1 16,0-3 0-16,0 0 1 16,0 0 3-16,0 0-2 15,0-3 2-15,0-15-4 16,-4-7-6-16,-2-8 6 15,-1 3 0-15,5-2 0 16,0 2-1-16,2 8-7 16,0 6 7-16,0 4 1 15,0 6 8-15,9 0-8 16,7 4 0-16,7 2 4 0,6 0-2 16,7 0 0-1,5 0 1-15,1 0 0 0,2 0-2 16,-1 0 0-16,-6-4 0 15,-5-2-1-15,-3 0 0 16,-9 0 1-16,-5 2-1 16,-8 0 1-16,-3 4 0 15,-4 0-1-15,0 0 3 16,0 0 4-16,0-2 4 16,0 2 10-16,0-2-2 15,0 0-6-15,0 2-7 16,0 0-1-16,0 0 2 15,0 0-1-15,0 0 0 16,0 0 2-16,0 0 1 16,0 0-7-16,0 0 0 15,0 0-2-15,0 0 0 16,0 0-3-16,0 0 3 0,0 12 1 16,0 8 2-16,5 4 15 15,-1 2-6-15,1 0-5 16,-3 2 1-16,2 2-1 15,1 8 1-15,-1 8 3 16,3 9 0-16,-2 6 12 16,-3 4-2-16,0 1-2 15,-2-6-7-15,4-2-3 16,-2-8-2-16,3-10-3 16,-3-5 0-16,2-13-2 0,-4-8-1 15,3-6-1 1,-1-2 0-16,-2-4 0 0,0 0-1 15,0-2-3-15,3 0-32 16,-3 0-44-16,0-16-105 16,2-17-78-16,0-4-139 15</inkml:trace>
  <inkml:trace contextRef="#ctx0" brushRef="#br1" timeOffset="150983.81">10495 5071 581 0,'0'0'35'0,"0"0"2"16,0 0 67-16,0 0-30 15,0 0-11-15,0 0-37 16,4-26-22-16,29 14 2 15,10 0 15-15,6 2-1 16,2 2-6-16,-4 0-4 16,2 2 7-16,-8 0 3 15,-10 2-6-15,-14 0 2 16,-6 4-6-16,-10 0-4 0,-1 0 10 16,0 0 16-16,0 0-7 15,-1 0 5-15,-27 0-4 16,-15 0-26-16,-11 10-1 15,-6 4 1-15,7 2-1 16,4 0 1-16,9-2 1 16,9-4-1-16,9-2 1 15,9-4 2-15,7-4-2 16,6 0 5-16,0 0-3 16,0 0-3-16,2 0 0 15,28 0 4-15,10-12 2 16,9-2-2-16,2-2-1 15,-4 2-3-15,-5 2 2 0,-10 4-1 16,-12 4 0-16,-13 2-1 16,-5 2-2-16,-2 0 1 15,0 0-2-15,-7 0 3 16,-24 0 9-16,-16 14-9 16,-9 4 1-16,0 0-3 15,8-4 3-15,12-6-1 16,11-2 1-16,9-2-1 15,10-4 0-15,4 0 1 16,2 0-1-16,0 0-1 16,0 0-8-16,4 0 9 15,21 0 3-15,8-8-1 0,3-2 0 16,-3 0-1-16,0 4-1 16,-6 0 0-16,-4 2-2 15,-1 2-5-15,-7 0-44 16,1 2-55-16,-3 0-22 15,1 0-95-15,-7 0-183 16</inkml:trace>
  <inkml:trace contextRef="#ctx0" brushRef="#br1" timeOffset="153903.96">10744 4333 337 0,'0'0'34'0,"0"0"-29"16,0 0 35-16,0 0 17 15,0 0 18-15,0 0-15 16,0 0-31-16,-31-22 11 15,29 16 1-15,-2 0 3 16,1 2-14-16,-1-2-4 0,0 0 3 16,-3 2-4-1,-2-2-6-15,0 0-3 0,-3 0 4 16,-1 2-5-16,0-2-3 16,0 2 1-16,-5 0-1 15,-2 2 1-15,-3 0 2 16,1 2-3-16,0 0-2 15,0 0 8-15,-1 0-4 16,4 0-2-16,-2 0 2 16,3 0 1-16,-1 0 0 15,-2 0-9-15,1 0 4 16,0 6-6-16,2-2 5 16,1 2-4-16,1 0 5 15,3 0-5-15,-3 2-1 0,1 0 0 16,1 2 0-1,-1 2 0-15,-1 2-2 0,1 0 1 16,-4 4-1-16,2 0-1 16,1-2 2-16,1 2-1 15,1 0 1-15,1 0 1 16,-1 4 0-16,1 2 3 16,1 5 0-16,2 0 1 15,1 2-4-15,3-1 1 16,-3 0 0-16,4-4-2 15,2 0 2-15,-1-2 1 16,2 0-3-16,0 4 4 16,2-2-3-16,0 2 0 0,0 2 3 15,0-2 0 1,0 1-1-16,0-1-2 0,0-2-2 16,0 0 1-16,6-4-1 15,1-2-1-15,-1 0 4 16,2-2-5-16,-4 0 3 15,2-2-1-15,1 2-1 16,-1-2 2-16,2 2 2 16,-2 0 0-16,5 4-2 15,-1-2 2-15,-2 0-3 16,3 0 5-16,1 1-7 16,-3-3 3-16,1 0 0 0,0 0-1 15,-1-4-2-15,1 4 2 16,2 2-1-16,1-2-1 15,-2 6 4-15,5-4-3 16,-1-2 1-16,1 0-1 16,-3-2 0-16,3-2-1 15,-3-2 0-15,1-2 0 16,-1-2 1-16,1-1-1 16,3-4 1-16,3 1-1 15,2-2 4-15,3 0-3 16,-1-2 6-16,3 0-5 15,0 0-1-15,-2 0 6 16,-1 0-5-16,0-2-1 0,-1-2 1 16,-3-1 0-16,0-2 0 15,0 1 0-15,3-2-2 16,1-2 1-16,7-2 1 16,2 0 0-16,1-2-1 15,0-2 2-15,-3-2-2 16,-2-2-1-16,-7 0-1 15,0 2 1-15,-6-2 3 16,-3 2-3-16,0-2 0 16,-1-2 1-16,1 0-1 0,0 0 1 15,-2-3 0 1,2 0 0-16,1-2 0 16,-3 1-1-16,3-2 2 15,-6 4-1-15,-1-2 0 0,-3 2 1 16,4 0 0-16,-6-4 1 15,0-2-3-15,0-4 2 16,-2-2-2-16,0-3 2 16,0 3-2-16,0 0 1 15,0 4 0-15,0 0-1 16,0 4 0-16,0 0 0 16,-8 2 2-16,-4 0 0 15,-3-4-2-15,1 0 1 16,-3-6-1-16,-4 0 0 15,4 1 1-15,-1 2-1 0,-1 4 0 16,2 3 0-16,-1 4 0 16,0 2 0-16,0 0 0 15,-2 2 2-15,3 2 0 16,-4 0-2-16,2 4 0 16,3 2 0-16,0 4 0 15,1 2-1-15,-1 0-5 16,-2 4-6-16,0 0-17 15,-1 0-15-15,3 2-14 16,-3 16-29-16,4 6-70 16,-1 4-17-16,1 0-94 15,-1-4-226-15</inkml:trace>
  <inkml:trace contextRef="#ctx0" brushRef="#br1" timeOffset="178463.79">8051 7614 467 0,'0'0'277'16,"0"0"-274"-16,0-149 0 16,0 95 5-16,0 2 48 15,-6 4 16-15,-15 6-11 16,-1 10-11-16,-7 6 1 16,-5 10-18-16,-1 11 2 15,-5 5-2-15,-3 19-19 0,-5 27-7 16,0 20-1-16,6 16 6 15,9 17-5 1,10 7 11-16,17 0 8 0,6-6 0 16,0-11-7-16,19-17-7 15,20-14 1-15,9-16-8 16,10-12-2-16,13-18-1 16,6-12 2-16,0-2 1 15,-3-36-4-15,-7-18 2 16,-7-16 0-16,-10-17-3 15,-11-9 0-15,-12-6-1 16,-12-2-2-16,-15 3-7 16,0 9 3-16,-19 14 7 0,-17 16 0 15,-4 13 1 1,-4 15-2-16,3 12 2 0,1 12 3 16,9 10 0-1,4 2 1-15,8 27-5 0,7 27-1 16,5 26 1-1,7 22 0-15,0 10 1 16,21 6 8-16,8-1 3 0,2-9 4 16,-3-9-1-16,3-12 1 15,1-12-14-15,-1-13-1 16,3-12-2-16,1-14-6 16,1-14-29-16,1-14-27 15,6-8-72-15,6-34-43 16,2-26-106-16,-1-14-394 0</inkml:trace>
  <inkml:trace contextRef="#ctx0" brushRef="#br1" timeOffset="178666.09">8697 7800 622 0,'0'0'165'0,"0"0"-154"15,0 0 1-15,0 0 30 16,0 0-13-16,0 0 7 15,67-8-6-15,-16-4-19 16,6-2-9-16,3 0-1 16,3 0-1-16,-3 0-21 15,-2 2-51-15,-8 0-71 16,-10 2-106-16</inkml:trace>
  <inkml:trace contextRef="#ctx0" brushRef="#br1" timeOffset="179071.34">9096 7575 446 0,'0'0'57'16,"0"0"9"-16,0 0 74 15,0 0-27-15,0 0-29 0,-120-29-19 16,120 29 4-1,0-3-2-15,0 3-6 0,0 0-34 16,0 0-27-16,13 0 1 16,18 0 13-16,14 13-8 15,7 3 0-15,2 4-2 16,-4-4 1-16,-8 2 1 16,-2-2 2-16,-9-4-2 15,-7 2-1-15,-1-2 1 16,-12 0 1-16,-2 2 4 15,-9 2-1-15,0 6 1 16,-3 8 18-16,-25 8-15 16,-13 8-5-16,-9 4-7 15,-6 3-1-15,-2-1-1 16,2-2-2-16,12-10-32 16,11-10-43-16,12-14-79 15,10-16-58-15,8-2-567 0</inkml:trace>
  <inkml:trace contextRef="#ctx0" brushRef="#br1" timeOffset="180719.8">10694 7213 755 0,'0'0'23'16,"0"0"-18"-16,0 0 41 16,0 0 28-16,0 0 9 15,0 0-44-15,0 0-38 0,-21 38 0 16,28 42 53-16,7 22 18 15,-6 11-38-15,-1-5-6 16,-3-8-3-16,-2-18-7 16,5-14-4-16,-2-15-1 15,-1-13-4-15,1-16-5 16,-3-8-1-16,0-10-1 16,-2-6-1-16,0 0 5 15,0-20 3-15,-7-31-9 16,-13-21 1-16,1-14 0 15,-4-8-1-15,5-4-2 16,5-3 2-16,1 3 0 16,10 10 0-16,2 10-1 15,0 14-1-15,7 7 1 16,11 9-2-16,6 10-2 0,8 8-1 16,5 10 2-16,6 10 4 15,4 10-2-15,0 0 1 16,-5 22 0-16,-9 10-1 15,-10 6 2-15,-10 0-2 16,-13 2 1-16,0 4-2 16,-13 5 3-16,-25 5 3 15,-14 4-3-15,-3 0 0 16,-1-6-1-16,11-14-22 16,19-13-35-16,15-13-43 15,11-5-26-15,4 0-16 16,32 1-28-16,13-2-51 0,9 2-150 15</inkml:trace>
  <inkml:trace contextRef="#ctx0" brushRef="#br1" timeOffset="181632.07">11239 7582 446 0,'0'0'105'16,"0"0"-76"-16,0 0 26 16,0 0 52-16,87-105-19 15,-87 91-21-15,0 6-2 16,-11 6 14-16,-11 2-18 15,-5 10-33-15,-4 26-11 16,-3 12-1-16,3 7-3 16,8-1-2-16,8-8-4 15,13-6-4-15,2-8-3 0,0-10-2 16,22-8 1 0,2-12 2-16,6-2 1 0,5-8 3 15,0-24-2-15,0-8-3 16,-9-4-3-16,-10 0 1 15,-10 6 2-15,-4 10 0 16,-2 10 2-16,0 8 1 16,0 7 1-16,0 3 0 15,0 13-4-15,3 24 0 16,8 16 6-16,2-1 1 16,8-8-6-16,6-14 0 15,10-10-1-15,7-14 0 16,10-6 0-16,6-10 4 15,3-30-4-15,-3-12 0 16,-9-6-1-16,-15 2-2 16,-17 5 3-16,-11 11 0 0,-8 12 2 15,0 10 2-15,-8 10 6 16,-9 6 21-16,-1 2-20 16,5 16-3-16,4 31-7 15,9 12 1-15,0 16 4 16,15 5 0-16,23 10 5 15,7 11 0-15,-1 9 2 16,-1 8 10-16,-12-2-8 16,-11-7-7-16,-11-13-4 0,-9-22-2 15,0-20 3 1,-9-21 12-16,-18-24 15 0,-6-9-6 16,-7-26-11-16,0-36-15 15,9-18-1-15,10-14-20 16,21-5 3-16,0 1-10 15,23 2-13-15,15 8 3 16,6 9 7-16,1 15 15 16,-1 14 4-16,-1 14 5 15,-5 10 7-15,-5 8 0 16,-4 4 1-16,-4 0 0 16,-4-4-1-16,0-4 1 15,-3-5 0-15,-1 0 1 16,-3 0-1-16,-5 5 0 0,-5 4 0 15,-4 7 5-15,0 3 1 16,0-1-1-16,-2 5-6 16,-11 4 0-16,-3 0-1 15,-2 6-2-15,-2 27 3 16,0 13 0-16,5 10 3 16,8 0 11-16,7-2 3 15,0-10 7-15,13-6-11 16,14-10-13-16,6-10 0 15,11-12-8-15,12-6-42 16,11-7-54-16,11-26-139 16,12-13-186-16</inkml:trace>
  <inkml:trace contextRef="#ctx0" brushRef="#br1" timeOffset="181943.76">13246 7050 805 0,'0'0'46'15,"0"0"-40"-15,0 0 57 16,-127-86 23-16,104 86 22 16,4 0-39-16,6 26-46 15,8 24-15-15,5 23 33 16,0 18-9-16,18 14 7 15,9 9 3-15,2-2 1 0,-2-3-1 16,-5-9-12-16,-6-10-9 16,-10-10-8-16,-4-9-10 15,-2-15-3-15,0-18-6 16,0-18-30-16,-4-18-69 16,-9-2-18-16,-9-40-136 15,-10-20-125-15</inkml:trace>
  <inkml:trace contextRef="#ctx0" brushRef="#br1" timeOffset="183324.14">12799 7600 879 0,'0'0'60'0,"0"0"-59"16,0 0 40-16,0 0-9 0,75-107 17 16,1 85-26-1,16 4-23-15,6 4-2 0,0 2-5 16,-1 2-4-16,-10 0-12 15,-16-2-13-15,-17 0 16 16,-17-2 12-16,-22 0 8 16,-13 2 0-16,-2 0 3 15,-4 2 46-15,-21 6-9 16,-6 4 7-16,-5 0-15 16,-1 20 4-16,3 12-11 15,3 10-3-15,6 8-6 16,7 0 4-16,12-1-7 15,6-12-5-15,0-6-8 16,10-13-1-16,17-10 0 0,4-8-3 16,5-2-2-16,-1-30 1 15,2-10-22-15,-13-4-10 16,-8-3 28-16,-10 5 2 16,-6 8 6-16,0 12 1 15,0 10 6-15,0 12 19 16,0 2 8-16,0 14-26 15,0 28-6-15,0 10 21 16,0 1-9-16,12-7-6 16,3-10-3-16,5-12 3 15,1-8-6-15,5-12-1 16,1-4 6-16,-1-12-7 16,-1-22 1-16,0-9-10 0,-8-3-10 15,-3 6 11-15,-5 8 9 16,-7 14 1-16,0 10 1 15,-2 8 5-15,0 4-3 16,2 28 0-16,0 4 13 16,5 0-5-16,2-5-10 15,7-9-1-15,4-10-1 16,5-9 0-16,0-3 0 16,4-1-11-16,-2-23-6 15,-2-9-8-15,-5 0 9 0,-7-2 0 16,-6 5 6-1,-3 6 10-15,-1 10 1 0,-3 8 1 16,3 6 11-16,-3 0-1 16,4 20-9-16,2 14 15 15,3 7-1-15,5-5-10 16,1-8-4-16,5-6-2 16,5-8 2-16,2-10-1 15,4-4-1-15,0 0 0 16,5-27-1-16,-1-9-2 15,-1-8-5-15,-8-8-2 16,-8-10 3-16,-13-6 1 16,-5-2 0-16,0 5-2 15,-3 10 7-15,-8 16 2 16,2 13 2-16,3 12 6 0,1 10 8 16,0 4 1-16,-1 12-12 15,-1 28-7-15,3 17 9 16,4 8 9-16,0 6 0 15,0-3-7-15,13-4 4 16,10-12-5-16,4-8-5 16,6-12-5-16,7-11 0 15,-1-9 3-15,2-12-6 16,-3 0 2-16,0-15 0 16,2-21-16-16,-2-16 9 15,0-14-9-15,-7-12 13 16,-9-10-13-16,-9-6-9 0,-4 3 20 15,-6 9 6-15,-3 14 0 16,0 17 6-16,0 19 13 16,-3 17 2-16,-4 7 0 15,7 5 8-15,-2 3-17 16,0 13-12-16,2 31-3 16,0 24 3-16,0 12 2 15,2 0 1-15,21-5-1 16,-1-9 9-16,7-12-4 15,3-8-7-15,3-14-2 16,1-14 0-16,-1-8 2 16,-2-10-4-16,-6-4 3 15,0-28-5-15,-10-16-7 0,-3-8-3 16,-5-8 2 0,-3 7 2-16,-3 7 4 0,2 18 6 15,-3 16 2-15,0 16-2 16,7 0-4-16,1 30-5 15,9 14 11-15,1 8 5 16,-2 3-2-16,-2-1 1 16,-3 2 5-16,-5 0-7 15,-3-6-2-15,-5-6-2 16,0-9 1-16,-18-16-19 16,-11-15-45-16,-6-4-57 15,-7-30-79-15,-6-24-128 0</inkml:trace>
  <inkml:trace contextRef="#ctx0" brushRef="#br1" timeOffset="183485.08">14702 7054 938 0,'0'0'72'16,"0"0"-42"-16,0 0 94 16,0 0-43-16,0 0-44 15,0 0-37-15,140-70-1 16,-68 56-23-16,-4 4-113 15,-3 2-65-15,-7-2-209 16</inkml:trace>
  <inkml:trace contextRef="#ctx0" brushRef="#br1" timeOffset="183618.11">15490 6938 1027 0,'0'0'71'0,"0"0"-57"15,0 0 81-15,0 0 38 16,0 0-58-16,0 0-75 15,0 0-16-15,-2 0-103 16,-9 0-234-16</inkml:trace>
  <inkml:trace contextRef="#ctx0" brushRef="#br1" timeOffset="184140.34">15797 6966 298 0,'0'0'548'0,"0"0"-533"15,-93-110 18-15,67 65 54 16,8-2 47-16,11 3-25 16,7 1-51-16,18 1-38 15,29 6-20-15,8 8 2 16,8 14 3-16,-7 14-4 15,-3 0 0-15,-16 32-1 16,-10 18 0-16,-13 10 3 16,-12 12-1-16,-2 4 9 15,-18 3-3-15,-13-3 0 0,0-8-8 16,6-7-1 0,10-7-3-16,8-8-22 0,7-6-23 15,0-4-16 1,9-6-59-16,10-6 36 0,0-2 20 15,-1 0 36-15,-3 0 30 16,-3 6 2-16,-6-2 17 16,-6 3 18-16,0-4 2 15,0-3 4-15,-4-1-13 16,-12-9-13-16,-1-5-15 16,1-7-2-16,3 0-7 15,3-4-9-15,8-17-13 16,2-5-6-16,0-5-2 15,16 5 12-15,6 2-4 0,0 6 21 16,1 8-21-16,-3 10-134 16,-5 0-84-16</inkml:trace>
  <inkml:trace contextRef="#ctx0" brushRef="#br1" timeOffset="184286.8">16234 7479 848 0,'0'0'36'16,"0"0"-34"-16,0 0 21 0,0 0-23 15,0 0-8 1,0 0-257-16</inkml:trace>
  <inkml:trace contextRef="#ctx0" brushRef="#br1" timeOffset="185011.11">10631 8428 665 0,'0'0'6'0,"0"0"-6"0,-161 6-36 15,121 4 36-15,16-4 80 16,17-4 13-16,7-2-30 15,9 0-25-15,28 0-19 16,24 0 10-16,24 0 6 16,33-6 0-16,31-12 8 15,22-6 4-15,24-4-14 16,7-2-10-16,12-5 10 16,14-1-4-16,5 0-3 15,10-2-1-15,10-4 0 16,5-4 3-16,6 0-14 15,-3-2-3-15,-2 4-1 0,-10 4 0 16,-6 4-1-16,-13 5 3 16,-18 3-4-16,-14 4 0 15,-22 2-5-15,-28 6 4 16,-22 2 1-16,-30 4 2 16,-30 4-4-16,-24 2-4 15,-21 4 0-15,-15 0-2 16,-6 0-3-16,0 0-8 15,-10 0-26-15,-36 0-38 16,-27 10-48-16,-32 18-79 16,-28 6 15-16,-23 8-127 15</inkml:trace>
  <inkml:trace contextRef="#ctx0" brushRef="#br1" timeOffset="185492.24">10796 8799 637 0,'0'0'65'0,"-138"30"-61"0,104-16-4 15,23-8 2-15,11-4 31 16,15-2 32-16,39 0-32 16,29 0 6-16,27-2 5 15,31-16 3-15,23-6-11 16,27-8 12-16,22-7 1 16,30-7-11-16,25-4-11 15,28-6-6-15,23-2-4 16,11-6-2-16,10 2-13 15,-9 2 7-15,-9 3-4 16,-17 7 10-16,-22 6 0 16,-22 6 2-16,-27 4-5 15,-25 8 9-15,-24 2-3 0,-31 6 0 16,-31 4 4 0,-34 5 0-16,-33 6-6 0,-27 1-11 15,-18 2-5-15,-11 0-7 16,0 0-34-16,-9 0-46 15,-36 0-70-15,-26-2-77 16,-27-12-188-16</inkml:trace>
  <inkml:trace contextRef="#ctx0" brushRef="#br1" timeOffset="200512.37">3906 14766 632 0,'0'0'71'0,"0"0"-57"15,0 0-9-15,0 0 52 16,0 0 23-16,0 0-46 16,0 0-25-16,-27-9 1 15,27 9 21-15,0 0 6 16,0 0-4-16,-2 0 6 0,-4 0 4 16,-5 0-16-16,-3 5-13 15,-1 13-2-15,-1 9 1 16,-3 0 3-16,-4 16 5 15,-2 7 2-15,-4 4-1 16,0-2-5-16,0-2-4 16,7-14 0-16,2-4 0 15,4-6-5-15,5-3-5 16,3-5 2-16,0-9-5 16,2 4 1-16,-1-5-1 15,1 2-1-15,-1-5 1 16,1 2-3-16,1-1-9 0,3-6-27 15,2 0-39-15,0 0-51 16,0-14-46-16,0-14-80 16,0-2-3-16</inkml:trace>
  <inkml:trace contextRef="#ctx0" brushRef="#br1" timeOffset="200892.69">3507 14963 326 0,'0'0'46'0,"0"0"6"16,0 0 48-16,0 0 34 16,0 0-45-16,0 0-23 15,-44-48-19-15,44 46 2 0,0 2-7 16,0 0-14 0,0 0-5-16,0 0 1 0,0 0-8 15,0 0-3 1,0 0-7-16,0 4-2 0,18 16 48 15,2 2-9 1,3 0-27-16,1 0-5 0,0-4-2 16,3 0 0-16,2-2-4 15,-2 0 1-15,-3 0-1 16,3 2 0-16,-4-4 0 16,-2 0 0-16,2-2-1 15,-4 2-3-15,0-4-1 16,-3 3 0-16,-5-5 0 15,-1-3 0-15,-2 0-2 0,-2-1-12 16,-1-3-79-16,-1-1-53 16,-2 0-14-16,-2 0-177 15</inkml:trace>
  <inkml:trace contextRef="#ctx0" brushRef="#br1" timeOffset="201312.97">3468 15169 482 0,'0'0'127'16,"0"0"-105"-16,0 0 3 15,0 0 83-15,0 0-10 16,0 0-59-16,-38 0-28 15,38 0 13-15,0 0 1 16,0-4-6-16,17-2 16 16,8-3 14-16,2-4 1 15,6 1-19-15,1-2-12 16,-1 0-7-16,0 0-4 16,-4 0-1-16,-2 0 0 15,-2 2-3-15,-5-4-3 16,2 0 1-16,-2 0-2 15,-6 6 1-15,3-4-1 0,-8 10 0 16,-5-4-2-16,-2 8 1 16,2 0-8-16,-4 0-18 15,0 0-25-15,0 0-34 16,0 0-30-16,0 0-33 16,0-4-74-16,0-2-176 15</inkml:trace>
  <inkml:trace contextRef="#ctx0" brushRef="#br1" timeOffset="201776.89">3706 14829 374 0,'0'0'29'0,"0"0"11"16,0 0 82-16,0 0-9 16,0 0-43-16,0 0-34 15,-39-54 6-15,35 51 1 16,2 3-3-16,2 0-3 15,0 0 0-15,0 0 0 16,0 0-3-16,0 0-9 16,-2 0-6-16,2 0-1 15,-4 17-8-15,2 6 18 16,-3 4-10-16,3-1-3 16,2-4 1-16,-2 4 8 15,2 0-6-15,0 6 1 16,0 8-3-16,0 0-5 15,0 10 2-15,0-1 3 0,0-4-2 16,2 4-2-16,5-7-2 16,-3-2 3-16,-2-6 0 15,2-4-6-15,0-6-1 16,-3-6-2-16,2-2 0 16,-1-2-1-16,-2-4-1 15,2 0-1-15,-2-4-1 16,0 0 2-16,0-2-2 15,0-4 0-15,0 4-1 16,0-2-23-16,0 1-47 16,-8-3-50-16,-4 0-66 15,-1-13-39-15,1-19-244 16</inkml:trace>
  <inkml:trace contextRef="#ctx0" brushRef="#br1" timeOffset="206388.19">3345 12954 389 0,'0'0'85'0,"0"0"-56"16,0 0 49-16,0 0 16 15,0 0-28-15,0 0-31 16,0 0-10-16,-4-4 4 0,4 4 0 16,0 0-5-16,0 0-4 15,0 0-6-15,0 0-4 16,0 24 2-16,0 8 52 15,0 6-24-15,0-2-7 16,0 0 5-16,0-2-8 16,0-4-8-16,0 1-6 15,0-10-8-15,0-2-2 16,0-5-2-16,0-8-2 16,0-5 0-16,0-1-1 15,0 0 3-15,0 0 1 16,0 0 8-16,0-7 4 15,0-18-9-15,-7-7-6 16,-2-4-3-16,2 0 1 16,1 2-1-16,1 4-3 15,1 4 4-15,4 4-1 0,-3 2 2 16,1 4-1-16,2 4 0 16,0 2 0-16,0 2 0 15,0 2 0-15,0 0-1 16,12-3 1-16,7 4 3 15,10-1 0-15,4-1 0 16,6 2-1-16,3-1 0 16,3 2 0-16,-3 0 1 15,-2 0-3-15,-7-1 2 16,-4 4-2-16,-6-3 0 16,-3 1-1-16,-5 2 1 0,-4-2 0 15,1 0 1 1,-8 3 0-16,0-3-2 0,-1 3 2 15,-3 0-1-15,0 0 0 16,0 0 1-16,0 0 2 16,0 0-1-16,0 0 1 15,0 0-1-15,0 0 0 16,0 0 1-16,0 0-2 16,0 0 1-16,0 0 1 15,0 0 0-15,0 0-2 16,0 0 0-16,0 0 0 15,0 0-1-15,0 3 0 0,0 15 1 16,0 7 6-16,0 8-1 16,0 3-1-16,0 0 3 15,-5 6 2-15,-1 0-5 16,2 3 3-16,1 5-2 16,-2 1-1-16,1 4 1 15,2 1 0-15,-1-2-2 16,1-2-2-16,2-2 0 15,-2-6-1-15,2-8 0 16,0-1-1-16,0-3 0 16,0-9 0-16,0 6 0 15,-2-3 1-15,0 0-1 16,0-2 1-16,-3-4 0 0,3-4-1 16,0-4-1-16,-1-2 1 15,2 0 0-15,1-6 0 16,0-2-3-16,0-2 2 15,0 0-8-15,0 0-40 16,0 0-46-16,13-32-138 16,16-18 25-16,4-12-229 15</inkml:trace>
  <inkml:trace contextRef="#ctx0" brushRef="#br1" timeOffset="207101.27">3595 13525 113 0,'0'0'208'0,"0"0"-177"0,0 0 14 15,0 0 45 1,0 0 11-16,0 0-24 0,-47 0-20 15,44 0 5-15,3 0 2 16,-1 0-16-16,1 0-4 16,0 2-9-16,0-2 4 15,0 0-5-15,0 0 3 16,-3 0 6-16,3 0-2 16,0 0-2-16,-2 0-3 15,2 0-7-15,-2 0-8 0,2 0-5 16,0 0-4-1,0 0-4-15,0 0-3 0,0 0-5 16,0 0 0 0,8 0 3-16,13-10 3 0,5-6-1 15,6-2 0-15,-1 0-3 16,6-4-1-16,4 0 3 16,1-6-4-16,0-2 0 15,-1 4 0-15,-3 0 1 16,-7 8 0-16,-7 1 1 15,-6 7-1-15,-4 2 0 16,-6 3-1-16,-1 3 1 16,-3 2 3-16,-2 0-1 15,0 0-1-15,2 0 1 16,-2-3-2-16,-2 3 1 0,2 0-1 16,-2-1-2-16,0 1-4 15,0 0-40-15,2 0-60 16,-2 0-105-16,2-4 4 15,-2-9-157-15</inkml:trace>
  <inkml:trace contextRef="#ctx0" brushRef="#br1" timeOffset="-214518.64">6084 9986 353 0,'0'0'79'0,"0"0"-68"15,0 0 28-15,0 0 48 16,0 0-18-16,0 0-40 15,0 0-15-15,0 0 14 16,0 0-1-16,0 0-3 16,0 0 4-16,0 12 14 15,-5 10 0-15,1 8-11 16,-1 2 5-16,2 3-6 16,1-2-5-16,0 2 0 0,2 1-11 15,0 1 3-15,0 2-6 16,0 5 2-16,0 2 2 15,0 6 1-15,0 4-5 16,0 2 1-16,2 3 6 16,-2-1-7-16,2-2 1 15,-2-2-3-15,0 0 2 16,0-1 6-16,0-1-12 16,3 0 1-16,-3 0 4 15,5-2-5-15,-3-2 2 16,0-2-2-16,0 1 1 15,1-4-3-15,-1 0 3 16,0-1-2-16,0-4 0 0,0 2-2 16,2 0 0-16,0 2 2 15,-3 4 0-15,2 0 0 16,1 1 0-16,-2-3-1 16,1-2 0-16,-1 0 0 15,0 0-1-15,0 0 1 16,0-2 1-16,0 0-3 15,0 0 3-15,1 3 2 16,-3-4-4-16,0 2 2 16,0-1 1-16,0 0-3 15,0 2 3-15,0 0-3 16,0 3 0-16,0 0 1 16,0 1 0-16,0-3 1 0,0-3-1 15,0-4-1-15,0-2 1 16,0-2-2-16,0 0 2 15,0 2 0-15,0 0-2 16,0 2-1-16,0 3 1 16,0-1 0-16,0 4 1 15,0-2-1-15,0-2 2 16,0 0-2-16,0-4 1 16,0 0 1-16,0 1-2 15,0 0 3-15,0 2 0 16,0 1 1-16,0 0-4 0,0 2 3 15,0-2-2-15,0 0 3 16,0-2-3-16,0-4 1 16,0 0 0-16,0-4-1 15,0-1 0-15,0-3 1 16,0-2-2-16,0-1 0 16,0 2 0-16,0-1-1 15,0 2 2-15,0 2-1 16,0 2 1-16,0 2 0 15,0 0 3-15,0 1-1 16,0-6 2-16,0-4-5 16,0-5 3-16,0-4-1 15,0-5-2-15,0 4-1 0,0-5 1 16,0-2-1-16,0-1 1 16,0-5 0-16,0 3-1 15,0-3 0-15,0 0-5 16,-11 0-57-16,-18-13-121 15,-13-23-193-15</inkml:trace>
  <inkml:trace contextRef="#ctx0" brushRef="#br1" timeOffset="-213545.15">4622 12448 370 0,'0'0'53'0,"0"0"-46"0,0 0 23 16,0 0 61-16,0 0-13 16,0 0-41-16,-45-8-1 15,45 8 10-15,0 0-7 16,0 0-17-16,0-1-5 16,0-2-1-16,0-1-6 15,0-2 0-15,23-2-3 16,4 0 5-16,4 1 0 15,4 0-4-15,3 3 1 16,4 0 1-16,5 0-1 16,2-2 1-16,0 0 2 15,0-2 0-15,0 2 4 16,-2-2-6-16,-3 2 3 0,-1 2-3 16,1 0-2-16,0 0 1 15,2 2 0 1,-2-2 3-16,1 2-5 0,-1-4 3 15,5 0-1 1,-5-2 5-16,6 0-4 0,-6 0 4 16,-3 2-7-16,-1 2 2 15,-3 2-1-15,-3 0 0 16,-3 0 1-16,0 2 1 16,-2-2-4-16,0 2-1 15,0-2 4-15,-4-2-1 0,-1 0-1 16,-4 2-3-1,-2 0-1-15,-2 0 1 0,-3 0-2 16,0 0 0-16,-1 0-2 16,-4 0 4-16,-1 2-2 15,-1-2 1-15,0 0-3 16,-2 0 1-16,-2-2-1 16,-2-2-16-16,0-2-66 15,0-4-72-15,-27-7-156 16</inkml:trace>
  <inkml:trace contextRef="#ctx0" brushRef="#br1" timeOffset="-210845.12">4569 11063 353 0,'0'0'66'0,"0"0"-36"16,0 0 33-16,0 0 25 16,0 0-39-16,0 0-2 15,-10-26-9-15,10 26 7 16,0 0 0-16,0 0-10 16,0-2-5-16,0 2 0 15,0-2-2-15,0 2-8 0,0 0-5 16,0 0-7-1,0-3-4-15,0 3 0 0,2 0 2 16,14 0 6-16,-1 0-1 16,6 0-5-16,-3 0 3 15,4 0-5-15,2 5 2 16,3 3-3-16,2-2-1 16,0 0-1-16,2-4 3 15,1 2 0-15,-1-4 1 16,4 0 0-16,5 0 4 15,12 0 41-15,1 0-11 16,3 0-32-16,-1 0-1 16,3 0-3-16,2 0-1 15,5 0 1-15,7-4-3 16,-3-2 2-16,0 2-1 16,-1-2-1-16,-5 0-1 15,-3 1 1-15,-2 1-1 0,0 3 0 16,0 1 0-16,0 0 1 15,0 0 0-15,-2 0-1 16,-2 4-1-16,-4 4 2 16,2-1 0-16,-4 4 0 15,4-1 0-15,0-2 0 16,0 2 0-16,2 0 0 16,4 0 0-16,-2-2 1 15,0 0-1-15,-3 0 0 16,0-2 0-16,-1 0 0 15,-6-2-1-15,-5 2 1 16,-3 0 2-16,-5 0-2 0,2-2 0 16,-1 0 0-16,-1 0 1 15,0 0-1-15,1 0 0 16,-1 0-1-16,1 0 1 16,2 0 1-16,-1-2-1 15,3 2 0-15,0-2 0 16,3 4-3-16,0 0 3 15,1 0 0-15,4 0 0 16,-4 0-1-16,3-2 0 16,-1 0 1-16,3 0 0 0,-1-2 0 15,-1-2 0 1,4 2 0-16,0-2 1 0,7 0 0 16,9 0 0-16,8 0 15 15,7 0-5-15,5 0-8 16,-3 0-3-16,3 0 2 15,-2 0-1-15,-1 0 0 16,0 0-1-16,-2 0 1 16,1 0-1-16,-3 0 1 15,4 0-1-15,-2 0 2 16,0 0-2-16,-2 0-1 16,-2 2 1-16,-6 2-1 15,-2 0-1-15,3-1 2 16,-1 2 0-16,3-1 0 15,-2 0 0-15,3 2 0 0,-3 0 0 16,0 2 0 0,1-1 0-16,-3-2 1 0,2 1-2 15,-2 1 2-15,1-2-1 16,-1 1 0-16,-3-2 2 16,-1-1-2-16,-5 0 0 15,-2 1 0-15,2 3 1 16,0-3-1-16,5 2 3 15,2-2-2-15,4 0 0 16,1 1-1-16,-1 1-1 0,-5-2-1 16,-1 3 2-1,-1-5 1-15,6 2-1 16,1 0-1-16,2-3 1 16,1 3 0-16,-3-1 0 15,0-1 0-15,4 2 0 0,0 0 2 16,-1 0-1-16,1 0-1 15,4 0 4-15,-2 0-3 16,2-1-1-16,-4 2 3 16,1-3-2-16,-3-2 2 15,3 2-3-15,6 0 3 16,-1 2-2-16,1 0-1 16,-2-2-1-16,1 0 1 15,-1 0 0-15,2-2 0 16,5 0-2-16,3 0 4 15,-1 0-4-15,-3 0 2 16,-1 0 0-16,-5 0 2 0,-2 0-2 16,3 0 2-1,-2 0 0-15,2 0-2 0,-1 2 4 16,-2 0-4-16,0-2 0 16,2 2 2-16,5-2-1 15,0 0-1-15,4 0 0 16,-5 0 0-16,-4 0-1 15,1 0 1-15,-4-4 2 16,6-2 2-16,4-2 0 16,-1 0-2-16,6 2 3 15,-1 0-1-15,3-1-1 16,2 3-2-16,2 1 1 0,4-1 0 16,-4 0-1-16,0 0 1 15,-1 0 0-15,3 0-1 16,4 0-1-16,6-1 2 15,0 1 0-15,2-1-2 16,0-1 1-16,4-1-1 16,1 0 2-16,6 0-1 15,-3 2 1-15,1-2 2 16,1 4-2-16,1-1 0 16,-3 0 0-16,1-1 3 15,1 0-3-15,3-2 1 16,0-1 0-16,2-2-1 15,0 0-2-15,-1-2 1 0,3-2-1 16,8-2 1-16,-2 0 3 16,2 0-4-16,-4 2 3 15,-4-2-2-15,-4 2 1 16,-7 0 0-16,-2 2 0 16,3 0-1-16,-1 0 1 15,-1 0 1-15,-1 0-3 16,-2-4 1-16,-1 2 0 15,3 2-1-15,0 0 1 16,0 4 1-16,-3 0 0 16,1 2 0-16,2-1-1 15,-4 2 0-15,1 1 1 16,-5-5-1-16,2 4 1 16,4-4-1-16,0 0 0 0,0-1-1 15,-3-1-1-15,1 0 1 16,-1 1 0-16,5-1 1 15,-2 1 0-15,-2 0 1 16,0 1 0-16,0 0-1 16,-5 1 1-16,-3-2-2 15,-3 2 2-15,-7 0-1 16,-3-2-1-16,-2 2 3 16,3-2-3-16,-3 0 2 15,-3 2-2-15,-6 0-1 16,-6 0 1-16,-5 2 0 0,0 0 1 15,-4 0-1 1,-3 0-1-16,-4 2 1 0,-7 0 0 16,-4 0 0-16,-7 2 1 15,-2 0-1-15,-6 2 0 16,-4-2 4-16,-1 2-4 16,-5 0 0-16,-4 0 0 15,-5 0 1-15,-2 0-1 16,-1 0 0-16,-4 0 0 15,-6 0 0-15,2 0-2 16,-2 0 0-16,0 0-15 16,0 0-43-16,-6 0-107 15,-28 2-111-15,-26 4-181 0</inkml:trace>
  <inkml:trace contextRef="#ctx0" brushRef="#br1" timeOffset="-207961.78">4314 12436 486 0,'0'0'66'0,"0"0"-64"16,0 0 53-16,0 0 16 16,145 0-35-16,-100-4-12 15,8-4 24-15,7-6 20 16,5-2-31-16,7 2-10 15,1-2-4-15,3 2-2 16,-5 0-2-16,-2 4-5 16,-3 0 3-16,-1 4-7 15,-3 2-1-15,3 2-1 16,3 2 1-16,-2 0-3 16,3 0-1-16,0 0-2 15,1 0-1-15,-2 0-2 16,6 2 2-16,2-2 5 0,6 0 7 15,7 0-7-15,0 0-5 16,3 0 2-16,1 0 1 16,1 0 6-16,-1 0-8 15,-1 0 2-15,-1 0-2 16,-2 0 1-16,-2 0 1 16,0 0 0-16,-2 4-2 15,1 0 4-15,6-2-5 16,6 0 4-16,-3 0-3 15,4 0-1-15,-5-2 1 16,3 0-2-16,1 0 5 16,2 0-4-16,3 0 5 0,-3 0-1 15,1 0-2-15,-1 0-2 16,1 2 0 0,3 0 2-16,0 0-1 0,4-2-2 15,0 0 1-15,6 0-1 16,2 0 2-16,5 0-3 15,-1 0 1-15,1-6 0 16,3-2-1-16,3 0 0 16,4 0 1-16,2 2 0 15,-4 0-1-15,0 0 2 16,2 2-2-16,-4-2 2 16,2 0-1-16,3 0 2 15,3 0-3-15,6 0 2 16,-3 0-2-16,3-4-1 15,-4 2 1-15,4 0-1 0,-1 0 1 16,-4 4-1-16,-4 2 1 16,-8 0 2-16,-5 2-1 15,-10 0 0-15,0 0-1 16,-5 0 2-16,4 0-1 16,-4 4-1-16,-2 2 0 15,-3-2-1-15,-6 0 1 16,1 2 0-16,2 0 1 15,-3 0-1-15,3 0-1 16,-2 0 1-16,-5 0 0 16,2 0 1-16,-4 0-1 15,0 0 1-15,1 0 2 0,-3 2-3 16,-2 0 0-16,2-2 0 16,1 2 1-16,3 0 1 15,10-2 0-15,1-2 0 16,2 0-2-16,4-4 2 15,0 2-1-15,4-2-1 16,7 2 2-16,4 0-2 16,3 2 0-16,1 0 0 15,5 0 0-15,-3 0 1 16,0 0 3-16,0 0-4 16,2 0 3-16,4-2-2 15,3 0 2-15,0-2-3 16,0 0 4-16,2 0-4 0,3 0 2 15,-1 0 0 1,-2 0-1-16,-2 0-1 16,3 0 1-16,-6 0 2 15,2 0-3-15,4 0 3 0,-1 0-3 16,0 0 3-16,-2 0-3 16,-2 0-1-16,-3 0-1 15,1-2 2-15,2 0 0 16,-3-2-1-16,2 0 1 15,1 0 3-15,-2 2-2 16,-3 2 4-16,2 0-3 16,4 0 0-16,0 0-1 0,-2 0-1 15,0 0-2 1,-7 0 1-16,3 0 1 0,3 0 0 16,-1 0-1-16,-1-2 1 15,-1 0 1-15,-2 0 0 16,-5 0 0-16,1 2-1 15,-5-2 1-15,5 0 1 16,1-2 2-16,-1 0-2 16,-3-2 0-16,1 2 0 15,-2-2 0-15,1 0-1 16,1-2 2-16,-3 0 0 16,-2 0-1-16,-5 0 1 15,-1 0-3-15,-10 0 2 16,-7 0 0-16,-6 0 0 15,-2 2 1-15,0 0 3 0,-2-2-3 16,1 2-3-16,-6 2 0 16,-7 0-2-16,-6 4 1 15,-5-2 0-15,-6 0 1 16,-6 2 0-16,0-2 1 16,-9 2-2-16,-3 0 1 15,-3 0 0-15,-6 0 1 16,0-2-1-16,-2 2 0 15,-1 0 1-15,0-2-1 16,1 0 0-16,2-3 1 16,-3-2 0-16,1 1-1 15,0-3 2-15,-4 4-2 0,0-1 1 16,-3-2 1-16,-5 4 0 16,1-1 0-16,-3 0-1 15,-3 1-1-15,5 0 0 16,-3 2 0-16,-2-1 0 15,-1 3 0-15,-5 0 0 16,-1-1 0-16,-1 1 1 16,0 0 0-16,0 0 1 15,0 0 0-15,0 0-2 16,0 0 4-16,0-3-3 16,0 3-1-16,0 0 0 15,0-4-14-15,0-3-47 16,0-8-96-16,0-3-55 0,0-4 0 15,-10 0 9 1,-9 1 53-16,-11-2 43 0,-1 5 29 16,-5 4 68-16,-1 4-26 15,-1 4 12-15,-7 6-35 16</inkml:trace>
  <inkml:trace contextRef="#ctx0" brushRef="#br1" timeOffset="-203503.85">5119 12988 748 0,'0'0'23'16,"0"0"-19"-16,0 0 1 15,0 0 65-15,0 0 25 16,0 0-51-16,0 0-16 15,-39-92-7-15,39 92 8 16,0 0-10-16,0 20-17 16,0 16 15-16,0 6 36 15,0-2-33-15,0-8-15 16,0-10-1-16,-2-10-2 16,2-6-1-16,0-6 0 15,0 0 1-15,-4 0 2 16,-5-2 4-16,-5-22-4 15,-1-10-2-15,-1-2-1 0,5 2 0 16,7 4 1-16,4 10 3 16,0 8 3-16,0 2-2 15,7 0-6-15,17-1 0 16,7 1 0-16,5 1 1 16,4-1-1-16,1-3 0 15,1 1 0-15,-1 1 0 16,0-6 0-16,-3 3 0 15,-9 0 0-15,-4 2 0 16,-12 6 0-16,-7 0 1 16,-2 6 0-16,-4-2 1 15,0 2 1-15,0 0 9 16,0 0 2-16,0 0 3 16,0 0-6-16,0 0-5 0,0 0-6 15,0 0-2-15,0 38 2 16,4 24 2-16,-4 21 26 15,0 9-6-15,0 0-11 16,0-3 0-16,0-8 0 16,0-2-5-16,0-13-3 15,0-8-2-15,0-8 4 16,0-8-4-16,0-3 0 16,0-7-1-16,0-5 0 15,0-4 0-15,0-14-2 16,0-2-21-16,0-7-50 0,0-2-62 15,0-30-60-15,0-13-104 16,0-5-310-16</inkml:trace>
  <inkml:trace contextRef="#ctx0" brushRef="#br1" timeOffset="-203251.32">5217 13280 755 0,'0'0'73'0,"0"0"-68"16,0 0 48-16,0 0 47 0,0 0-33 15,0 0-63-15,13-37 15 16,27 15 24-16,7-1 5 16,5 1-25-16,-4 0-13 15,-1 2-7-15,-5 0-3 16,-2 0-22-16,-7 0-46 15,-2-4-67-15,-8-2-34 16,-9-6-160-16</inkml:trace>
  <inkml:trace contextRef="#ctx0" brushRef="#br1" timeOffset="-202341.44">5246 11283 423 0,'0'0'79'16,"0"0"-6"-16,0 0 41 16,0 0-12-16,0 0-43 15,0 0-41-15,-31-48 4 16,21 44 16-16,-1 4-8 0,1 0-8 15,-4 0-8-15,1 0 5 16,-6 10-8-16,2 14 0 16,-1 8 5-16,0 4 7 15,5 4 3-15,2 5 6 16,1 5-3-16,8 10-3 16,2 6-5-16,0 4-1 15,2-1-1-15,14-8-4 16,2-8-2-16,-2-11-4 15,2-8-3-15,4-4-1 16,-2-6 0-16,5-4-2 16,4-4 1-16,0-4 3 15,0-4-4-15,4-6 3 16,-2-2 3-16,1 0-1 16,-1-6 1-16,-2-13-3 15,0-12-6-15,-6-5 7 0,0-4-7 16,-5-2 2-16,-5-4-1 15,-8-2 1-15,-5-2-2 16,0 1 6-16,0 1-4 16,-9 8 1-16,-7 2 0 15,-4 6 3-15,-2 2 0 16,-5 2 1-16,-4 2-2 16,0 0-2-16,-5 4-3 15,3 4 0-15,-3 4-1 16,1 4 1-16,0 6-1 15,7 4-1-15,2 0-2 0,1 0-7 16,4 11-36-16,6 14-28 16,6 8-119-16,8 12-60 15,-7 3-326-15</inkml:trace>
  <inkml:trace contextRef="#ctx0" brushRef="#br1" timeOffset="-201665.3">5481 14419 296 0,'0'0'530'0,"0"0"-501"0,0 0-28 15,0 0 67-15,0 0 33 16,0 0-50-16,-100 47-38 16,88-19 27-16,-7 6 27 15,-3 12-12-15,-8 2-19 16,-3 6-5-16,-2 6 3 15,-1 1-11-15,3-3-11 16,4-2-5-16,4-4-7 16,6-16 1-16,3-6 0 15,7-12-2-15,3-10-3 16,3-2-25-16,3-6-31 16,0 0-46-16,0 0-74 15,0-6 9-15,0-22-99 16,0-2-25-16</inkml:trace>
  <inkml:trace contextRef="#ctx0" brushRef="#br1" timeOffset="-201363.2">4951 14650 463 0,'0'0'59'0,"0"0"14"15,0 0 46-15,0 0-2 16,0 0-54-16,0 0-30 15,-20-54-12-15,36 54 22 16,11 0 13-16,4 4-5 16,2 12-13-16,3 8-9 15,2 8-1-15,2 4 11 0,0 4-18 16,0 2 6-16,-2 1-9 16,0-6-3-16,-2-2-8 15,-1-5-6 1,-4-8 1-16,-2-6-2 0,-6-8-14 15,-6-4-38-15,-5-4-61 16,-8 0-35-16,-4-8-30 16,0-14-145-16</inkml:trace>
  <inkml:trace contextRef="#ctx0" brushRef="#br1" timeOffset="-200945.6">4945 14899 630 0,'0'0'82'0,"0"0"-64"16,0 0 99-16,0 0 2 15,0 0-40-15,0 0-50 16,-23 0 6-16,23-4 11 16,5-2-18-16,19-6 1 0,8-8 7 15,5-4-13 1,2-2-3-16,1-2-10 0,2 1-1 16,-2 5-3-16,2-6-2 15,-4 4-2-15,-1 4 4 16,-7 0-6-16,-6 8 3 15,-3 4-3-15,-10 4-1 16,-5 4-1-16,-6-4-7 16,0 4-15-16,0 0-20 15,0 0-53-15,0 0-54 16,2 0-10-16,-2-6-111 16,0-2-61-16</inkml:trace>
  <inkml:trace contextRef="#ctx0" brushRef="#br1" timeOffset="-200631.03">5161 14445 80 0,'0'0'523'0,"0"0"-469"16,0 0-21-16,0 0 78 15,0 0-20-15,0 0-37 16,-48-27-42-16,48 27-2 15,0 27 13-15,0 30 25 16,6 23 33-16,9 24-30 0,6 21-1 16,-4 3-6-1,-1-2-16-15,-3-15-1 0,-5-19-4 16,2-18-4-16,-3-12 0 16,-1-12-11-16,4-14-5 15,-8-10-3-15,0-13-9 16,0-8-34-16,-2-5-45 15,0-12-82-15,0-30-24 16,0-24-234-16</inkml:trace>
  <inkml:trace contextRef="#ctx0" brushRef="#br1" timeOffset="-199355.7">5700 11711 334 0,'0'0'56'15,"0"0"-36"-15,0 0 19 16,0 0 21-16,0 0-27 16,0 0-22-16,9-4 24 0,-9 4 6 15,0 0-4-15,0 0 1 16,0 0-9-16,5 0-8 16,5 0-3-16,4 5 5 15,1 12-4-15,2-3-9 16,-5-4-5-16,2-5-5 15,-5-1 4-15,2-4 0 16,1 0 7-16,-2-5 6 16,8-17 6-16,0-6-10 15,2-1 2-15,-2 5-5 16,-5 2-3-16,-2 8-3 16,-4 4-3-16,0 4-1 15,-5 4 1-15,0 2-1 16,-2 0-1-16,3 0-7 15,-3 0-10-15,2 0-22 0,-2 0-29 16,2 0-52-16,-2 0-34 16,0 10 43-16,0 12-78 15</inkml:trace>
  <inkml:trace contextRef="#ctx0" brushRef="#br1" timeOffset="-199080.25">5847 11909 359 0,'0'0'45'0,"0"0"-41"16,0 0 37-16,0 0 37 15,0 0-30-15,0 0-29 16,33-18 4-16,-17 6 9 16,2 0-6-16,-2-2-14 15,1 0-2-15,-1-2 8 16,-2 0 0-16,1 3-4 15,-4 2-3-15,1 1 3 16,-6 4-7-16,-4 0-3 16,0 2-4-16,3 1-5 15,-3 0-58-15,3 0-87 16,2 2-91-16</inkml:trace>
  <inkml:trace contextRef="#ctx0" brushRef="#br1" timeOffset="-180566.54">12502 4255 540 0,'0'0'102'0,"0"0"-84"16,0 0-8-16,0 0 53 15,0 0-5-15,0 0-22 16,0 0-21-16,-31-16-9 15,31 16 3-15,0 0-3 16,0 14 14-16,10 12 25 16,-2 4-11-16,-1 0-14 15,-1 0 4-15,-2-1-4 16,0-8-2-16,2-5-3 16,-4-6-6-16,0-7-4 15,3-3 1-15,-5 0 0 16,6 0 8-16,10-17 6 0,6-16-4 15,12-12-8-15,4-3-8 16,2-2 0-16,5 2-6 16,-1 5-26-16,2 6-39 15,-3 9-3-15,-3 7-46 16,-7 7-109-16,-6 9-97 16</inkml:trace>
  <inkml:trace contextRef="#ctx0" brushRef="#br1" timeOffset="-175966.14">6674 12841 495 0,'0'0'170'0,"0"0"-141"0,0 0-16 16,0 0 48-16,0 0 1 16,0 0-37-16,-15 10-20 15,15 22 29-15,0 1-2 16,2-8-18-16,0 0-2 16,-2-9-2-16,0-6-1 15,0-6-3-15,0-2-2 16,0-2 1-16,0 0 13 15,0 0 13-15,0-16-5 16,-16-10-25-16,3-4 5 0,3 0-6 16,4 2 1-16,6 3 5 15,0 5 0-15,0 2-5 16,4 6 8-16,14 4-7 16,9 8-2-16,4 0 1 15,7 0-1-15,4 0 1 16,1 0-1-16,-3 0 0 15,0 0 1-15,-9 0-2 16,-2 0 2-16,-9-6-1 16,-7 2 1-16,-5 0 0 15,-6 2 0-15,-2-2 4 16,0 0 18-16,0-4 0 16,0 2-5-16,0 2 1 15,0 2 1-15,0 0-8 0,0 2 0 16,0 0-3-16,0 0-5 15,0 0-4-15,0 12 0 16,-4 22 4-16,-4 17 7 16,2 13 3-16,1 6-1 15,3 6 3-15,2 8 7 16,0 4 1-16,0 5-5 16,0-5-7-16,0-10 0 15,0-14-7-15,0-12-1 16,2-12-4-16,5-9 0 15,-3-9 0-15,-2-8 0 0,-2-6-3 16,0-7-12-16,0 2-46 16,3-3-46-16,0-3-78 15,1-20-62-15,0-8-221 16</inkml:trace>
  <inkml:trace contextRef="#ctx0" brushRef="#br1" timeOffset="-175742.14">6830 13429 663 0,'0'0'89'16,"0"0"-74"-16,0 0 55 16,0 0 22-16,0 0-60 0,0 0-18 15,58-44-8-15,-9 24-3 16,6-4-2-16,3-2-1 15,-2 2-11-15,-2 4-63 16,-8 3-68-16,-7 3-137 16</inkml:trace>
  <inkml:trace contextRef="#ctx0" brushRef="#br1" timeOffset="-174467.42">6732 11562 147 0,'0'0'210'0,"0"0"-170"16,0 0 13-16,0 0 52 15,0 0-25-15,0 0-29 16,0-18-10-16,0 14-5 0,0-2 13 16,0-2-14-1,-4 2-4-15,-1-2-9 0,-2-2-1 16,0 2 3-16,1 0-9 16,-1 2-2-16,-2 0 3 15,2 2-1-15,-1 2-2 16,1 0 1-16,1 2-5 15,-6 0-3-15,3 0 4 16,-5 16-7-16,1 18-3 16,3 18 6-16,2 18 13 15,8 9 18-15,0 1-1 16,8-6-2-16,13-12-10 16,8-14-12-16,2-8-4 15,3-12-2-15,-3-8-3 16,-2-7-3-16,-4-9-1 15,-3-4 1-15,-1 0 7 16,-6-17-1-16,1-19-4 16,-3-10 1-16,-7-10-2 0,-4-8 2 15,-2-6-1-15,0-2-2 16,-4 1 1-16,-16 7 0 16,0 12-1-16,-2 12 0 15,-3 8 3-15,3 10-2 16,2 6 4-16,-3 4-2 15,1 6-3-15,2 4-1 16,0 2-21-16,3 0-60 16,3 2-70-16,5 14-26 0,5 2-112 15,2-2-266 1</inkml:trace>
  <inkml:trace contextRef="#ctx0" brushRef="#br1" timeOffset="-173263.47">6850 14500 689 0,'0'0'91'0,"0"0"-71"16,0 0-1-16,0 0 74 16,0 0-8-16,0 0-49 15,-12-6-13-15,12 6 26 16,-6 0 9-16,-1 0-24 16,-7 18-6-16,-3 14-3 15,-3 10 0-15,-2 10 3 16,-2 10-3-16,-1 8 4 15,0 3-11-15,6 1-3 16,3-6-8-16,3-6-6 16,1-18 0-16,3-8-1 15,3-16-1-15,4-8 0 16,-1-8-4-16,3-4-9 16,-3 0-4-16,-1 0-13 0,-5 0-18 15,-4 0-81-15,0-4-7 16,0-4 12-16,-1-2-76 15,5-6-37-15</inkml:trace>
  <inkml:trace contextRef="#ctx0" brushRef="#br1" timeOffset="-172915.46">6420 14780 437 0,'0'0'74'0,"0"0"-11"0,0 0 48 15,0 0 6-15,0 0-30 16,0 0-40-16,-29-80-6 16,29 80-3-16,0 0-11 15,2 0-11-15,21 0 25 16,8 2 10-16,4 14-15 16,5 6 0-16,5 4-6 15,-1 2-5-15,4 3-5 16,-4-5-4-16,0 0 6 15,-1-2-6-15,-3-2-3 16,-7 0-7-16,-2-4-3 16,-4-6-2-16,-7-2-1 0,-4-4-1 15,-8-2 1-15,0 0-3 16,-4 0-24-16,-4-4-46 16,0 0-64-16,0 0-33 15,0 0-49-15,0-10-194 16</inkml:trace>
  <inkml:trace contextRef="#ctx0" brushRef="#br1" timeOffset="-172585.53">6507 14989 580 0,'0'0'85'0,"0"0"-68"16,0 0 81-16,0 0 21 16,0 0-77-16,0 0-38 15,-12-22 9-15,41 0 24 16,11-10 12-16,10-2-4 16,5-2-8-16,6 0-13 15,1-1-12-15,-8 7-7 16,-8 6-5-16,-10 10 0 15,-12 6-15-15,-11 4-38 16,-5 4-26-16,-8 0-3 0,0 0-5 16,0 0-25-16,-16 10-37 15,-11 2-31-15,0-10-160 16</inkml:trace>
  <inkml:trace contextRef="#ctx0" brushRef="#br1" timeOffset="-172325.54">6759 14668 415 0,'0'0'120'0,"0"0"-42"15,0 0 26-15,0 0-3 16,0 0-35-16,0 0-14 16,-79-62-9-16,77 60-2 15,2 2 3-15,0 0-21 16,0 10-13-16,0 34 0 0,16 30 70 16,8 31-26-1,3 9-9-15,-3 0-6 16,3-11-15-16,-2-17-9 0,-2-12-5 15,-2-12-8-15,-3-12-2 16,-5-10 0-16,-6-18-2 16,0-8-11-16,-5-8-52 15,-2-3-78-15,0-3-46 16,0-5-11-16,-4-21-351 16</inkml:trace>
  <inkml:trace contextRef="#ctx0" brushRef="#br1" timeOffset="-170737.66">6487 10469 249 0,'0'0'348'0,"0"0"-329"16,0 0 0-16,0 0 79 15,0 0-12-15,0 0-41 16,-9 0-31-16,9 0 2 16,0 0 21-16,0 2 22 15,0 2-18-15,0-4-21 16,0 0 5-16,7 0-1 15,1 0 1-15,8-2 0 0,5-18 5 16,5-8-15-16,-4 0-4 16,-2 0-6-16,-7 4-1 15,-2-2 5-15,-1 4-3 16,-4-2 1-16,-1 2 1 16,-5 4 6-16,2 2-1 15,-2 6 0-15,0 2-3 16,0 3 1-16,0 4 2 15,0 1-3-15,0 0-1 0,0 0-5 16,0 0-3-16,0 0-1 16,0 11 0-16,0 21 0 15,0 11 15-15,0 7-3 16,0 0-7 0,0 2 1-16,0 2 0 0,4 0-1 15,-2 0-3-15,3-3 1 16,-5-7-2-16,0-4 0 15,0-8 0-15,0-6-1 16,0-4 1-16,0-6-3 16,0-6 4-16,0 0-4 15,0-4 2-15,0-2 0 16,0 0-1-16,-7 0 1 16,-10 2 3-16,-6-2-1 0,1 0 0 15,-3 0-2-15,3-2 1 16,4-2 0-16,3 0 0 15,7 0-1-15,4 0 1 16,2 0 0-16,2 0 0 16,0 0-1-16,0 0 0 15,0 0-7-15,9 0 7 16,19 0 3-16,16 0-3 16,2-4 4-16,1-4-4 15,0 0 0-15,-7 2 0 16,-2 2 0-16,-7 2-2 15,-4 0-5-15,-2 2-46 0,-2 0-28 16,4 0-108 0,2 0-36-16,3-6-188 0</inkml:trace>
  <inkml:trace contextRef="#ctx0" brushRef="#br1" timeOffset="-169048.82">7509 10217 455 0,'0'0'13'0,"0"0"10"0,0 0 93 15,0 0-20-15,0 0-36 16,0 0-27-16,-11-42 10 15,11 34-9-15,-2-1 2 16,2-3-4-16,0 1-10 16,0-2 7-16,0 3 0 15,-2 2 0-15,2 6 11 16,-2 2-1-16,2 0-4 16,0 0-9-16,0-2-6 15,0 2-1-15,0 0-4 16,0 0-1-16,-2 0-4 0,2 0-1 15,-3 0 0-15,3 0-5 16,0 0-3-16,0 17 0 16,0 15 1-16,0 13 9 15,0 5-4-15,0 9-2 16,7-1 1-16,-3 0 3 16,1 0-2-16,-1-2 7 15,0 1-7-15,-2 1 2 16,3-4-1-16,-2 2-2 15,-1 0-3-15,5 0 1 0,-5 0 2 16,4 1-1 0,1-3-1-16,-3-2 1 0,1-2 1 15,0-2-4-15,-1-4 3 16,0-2-2-16,3-1 2 16,-4-4-1-16,5 2 1 15,-3-3-3-15,-1 2 1 16,0 2-2-16,1-2 1 15,-1 2 0-15,0 0-2 16,2 0 2-16,-4 1-1 16,2-4 0-16,-2 3-1 15,3-3 1-15,-5-1 1 16,2-2 0-16,0 0-2 16,-2 2 0-16,2-2 0 15,-2 4 0-15,0-3 0 0,2 1 1 16,-2 0-1-1,0-3 1-15,0 2-1 0,0-1 0 16,0 0 1-16,2 0-1 16,-2-2 0-16,4 4-1 15,0 2 1-15,0 4 1 16,-2-2-1-16,3 1 3 16,-1-5-3-16,0-2 0 15,1-4 0-15,0-2 0 16,1-4-1-16,-1-2 1 15,-1 0 0-15,0 0 1 16,-2 6-1-16,0 2 0 16,4 5 1-16,-6-2-1 15,0 2 0-15,0-3 0 0,0-2 2 16,0 0-2 0,0-4 0-16,2-4 0 0,-2-2-1 15,0-2 1-15,0 0 0 16,0 4 0-16,0 0 0 15,0 2 1-15,0 2 0 16,0 0 0-16,0 2-2 16,0-2 2-16,0-1-1 15,0-1 0-15,0 4-1 16,0-2 1-16,0 0 0 16,0 0-1-16,0-2 1 15,0 0 1-15,0 0 0 16,0 0-1-16,0 0 0 0,2-1 0 15,0 0 0 1,3 1 0-16,-3-2 0 0,0 0 0 16,0-1 1-1,0-1-1-15,0-2 0 0,1 0 1 16,-3-2-1-16,0 0 1 16,0 0-1-16,0 0 1 15,0 0-1-15,0 2 0 16,0-2 0-16,0-4 0 15,0 0 0-15,0-2 0 0,0 0-1 16,0-2 1 0,0 2 0-16,0 0 0 0,0 0 0 15,0 1 0-15,0-4 0 16,0 4 0-16,0-2 0 16,0 1 0-16,0 0 0 15,0 1-1-15,0-4 1 16,0-3 0-16,0-1-1 15,0-3 1-15,0 0-3 16,0 0-3-16,0 0-9 16,0 1-7-16,0 2 3 15,0-2 7-15,0 8-9 16,0-4-16-16,-11 8-11 16,-2 1-92-16,-1-2-46 15,1-4-89-15,-3-8-326 16</inkml:trace>
  <inkml:trace contextRef="#ctx0" brushRef="#br1" timeOffset="-168079.85">3864 15061 382 0,'0'0'7'16,"0"0"-2"-16,0 0-5 0,0 0 27 16,0 0-12-16,0 0-15 15,0 0-6-15,9-4-39 16,-5-6-137-16</inkml:trace>
  <inkml:trace contextRef="#ctx0" brushRef="#br1" timeOffset="-167520.95">5281 14730 270 0,'0'0'147'16,"0"0"-132"-16,0 0-14 15,0 0 2-15,0 0 6 0,0 0-9 16,0 0-73-16,0 0-38 15,3 0-120-15</inkml:trace>
  <inkml:trace contextRef="#ctx0" brushRef="#br1" timeOffset="-158041.44">16444 447 447 0,'0'0'46'0,"0"0"-41"16,0 0 39-16,0 0 34 15,0 0 16-15,0 0-52 16,0 0-7-16,-5-24-6 16,5 22-5-16,0 2-9 15,0-2-3-15,0 2 1 16,0 0-1-16,0 16-5 16,0 32-7-16,2 20 33 15,10 21 5-15,-5 5-11 16,-3-2-13-16,0-4 1 15,1-16-1-15,1-10-7 16,2-14-7-16,-2-13 1 16,-2-13 0-16,-4-12-1 0,3-6 0 15,-3-2 1-15,0-2 1 16,0 0 6-16,0-6 9 16,-7-20-4-16,-9-10-9 15,-1-6-4-15,-6-11 5 16,2-3-1-16,0-6-2 15,1-6-2-15,5 0 0 16,5-7 0-16,10 9-2 16,0 6-4-16,0 8 6 15,12 12-2-15,7 4 2 16,0 8 0-16,-3 10 0 16,1 8-9-16,5 10 9 15,2 0 0-15,3 0-1 16,4 20 1-16,-4 6 0 15,-4 6-1-15,-6 2 1 0,-10 0 0 16,-7 4 3-16,0 1 0 16,-11 2 0-16,-18 4 0 15,-5-4-3-15,-1 0-1 16,3-9-17-16,6-12-42 16,11-4-16-16,5-4-25 0,10-4-73 15,0-2-47 1,5-4-140-16</inkml:trace>
  <inkml:trace contextRef="#ctx0" brushRef="#br1" timeOffset="-157119.01">16789 828 416 0,'0'0'50'0,"0"0"-30"15,0 0 67-15,0 0 9 16,0 0-8-16,0 0-48 15,5-50-17-15,-15 50 8 0,-2 4-13 16,-9 22-18 0,4 12 5-16,-4 4 2 15,9 2 1-15,4-2-4 0,8-4-3 16,0-9-1 0,0-10 0-16,14-9 0 0,4-7 0 15,2-3 3-15,2-4 0 16,5-23-3-16,-3-3-1 15,-4 1-6-15,-4 2 5 16,-5 9 1-16,-7 8 1 16,1 6 1-16,-3 4-1 15,-2 0 0-15,7 0-1 16,0 0-2-16,6 0 3 16,3 0 0-16,3 0 0 15,6 0 0-15,4 0-3 16,0-14 3-16,2-6 1 15,-4-2-1-15,-7 2 2 0,-7 6-2 16,-6 6 2-16,-5 4-1 16,-2 4 3-16,0 0-1 15,0 0-2-15,0 0-1 16,0 4 2-16,0 22-1 16,0 12 1-16,2 12 3 15,14 6-4-15,0 4 2 16,6 5 2-16,-6-3-3 15,-3-4 1-15,-5-6-2 16,-4-6 2-16,-4-12-2 16,0-9-1-16,0-11-1 15,0-13 1-15,-8-1 5 0,-3-5 0 16,0-27-5-16,4-13-19 16,5-11 9-16,2-4 2 15,0 0-10-15,14 6 3 16,3 13 4-16,4 11 11 15,-6 10 0-15,-6 11 1 16,-2 2 0-16,-3 5 0 16,0-2 3-16,7 0 3 15,3-6 3-15,3-4 2 16,6-4-2-16,-1-2-4 16,1-2-2-16,-6 0 1 15,-3 2-3-15,-9 4 5 16,-5 0 2-16,0 6 6 0,0 2 1 15,-3 2-16 1,-11 4 0-16,4 2 6 0,-3 0-5 16,-1 4-2-1,1 16 1-15,3 6 0 0,6-2 3 16,4-4-3-16,0-2-3 16,0-6 3-16,18-4 0 15,2-4 1-15,6-4-2 16,7 0-3-16,9-10-44 15,0-10-36-15,-1 0-79 16,-4 2-42-16,-8 4-125 16</inkml:trace>
  <inkml:trace contextRef="#ctx0" brushRef="#br1" timeOffset="-156480.58">17725 720 261 0,'0'0'0'16,"0"0"-19"-16,0 0 19 15,0 0 24-15,0 0-7 0,0 0 5 16,0 0-6-16,0-36 12 16,0 23 36-16,2 0-11 15,0-5-3-15,1 1 16 16,-3-1-16-16,0 0-12 16,0 0 0-16,0 0 9 15,0 8-2-15,-3 2-9 16,-1 4-2-16,2 4 3 15,2 0-28-15,0 0-9 16,0 26-6-16,0 14 6 16,0 16 8-16,9 3-2 15,5-1 2-15,-2 0 6 0,-1-10 3 16,-1-6-7-16,-1-6-9 16,-5-10 0-16,0-10-1 15,-4-9-1-15,0-7-6 16,0 0-20-16,0 0-6 15,0-21-14-15,-15-11-55 16,-3-8 40-16,-3-8 28 16,0-4 18-16,-4-7 12 15,3-2 4-15,4 3 15 16,9 7 32-16,7 15 4 16,2 12 8-16,0 8-31 15,6 2-14-15,14 0-5 16,5-2-1-16,8 0-7 15,7 0-1-15,3 0 0 16,4 4-9-16,-2 6-36 16,-10 6-116-16,-8 0-123 15</inkml:trace>
  <inkml:trace contextRef="#ctx0" brushRef="#br1" timeOffset="-155377.22">17713 778 502 0,'0'0'39'0,"0"0"-28"16,0 0 60-16,0 0-20 15,0 0-32-15,0 0-12 16,77 4-7-16,-35-10 2 0,1-4 0 16,-10 0 0-16,-2-2 0 15,-6-1 1-15,-6-1 0 16,-5 3 4-16,-5-7 6 15,-7 3 21-15,0 4 10 16,-2 4 4-16,0 7-14 16,0 0-4-16,0 0-19 15,0 0-7-15,-2 22 0 16,-11 4 0-16,1 1-2 16,6-9-2-16,4-13-2 15,2 0 0-15,0-3 2 16,0-2-8-16,0 0-13 15,2 0 13-15,6-2 7 0,4-18-1 16,-1-1-14-16,-5-2 5 16,1 2 11-16,-4 10 0 15,-1 2-1-15,0 9 1 16,0 0-2-16,5 0-3 16,-1 14 0-16,6 3 5 15,-1-3 0-15,0-2 3 16,3-12-3-16,3 0 0 15,3 0 0-15,5-11-3 16,-7-11 3-16,2-2-15 16,-10 4 5-16,-5 4 9 15,-2 7 1-15,-3 6 0 16,0 1 0-16,0 2-4 16,0 0 2-16,4 0 0 0,3 0 2 15,1 2 0-15,6 1 0 16,6-3-2-16,2 0 2 15,3-3-4-15,0-12-25 16,-8 4-4-16,-3 1 17 16,-6 4 14-16,-5 4 2 15,3 0 1-15,-2 2-1 16,6 0-1-16,3 0-2 16,7 0 3-16,7 0 0 15,7 0 0-15,3-4-6 16,5-16-35-16,-1-2-25 0,-8-4 14 15,-4-2 16 1,-9 0 14-16,-8-7 22 0,-8-2 1 16,-4-3 11-16,0-3 23 15,-2 7-12-15,-10 8 3 16,3 13 17-16,5 8 35 16,2 7-14-16,0 0-47 15,-1 0-15-15,-1 0-2 16,-2 12 0-16,3 8 4 15,0 5 1-15,3 1 1 16,0 2 13-16,3 8 1 16,15-2-19-16,4-2 1 0,4-6-4 15,1-6 1 1,-2-10-8-16,0-6 5 16,-1-4-3-16,0-2-5 0,1-22 8 15,-3-8-22-15,1-6 9 16,-10-2 11-16,-5 1 6 15,-6 2 0-15,-2 2 7 16,0 3 7-16,-2 8 3 16,-6 8 0-16,3 10 1 15,1 6-6-15,4 0-7 16,0 10-5-16,0 26 2 16,0 10-1-16,4 8 5 15,9 0-4-15,1-7-1 16,1-9-1-16,4-6 0 15,-6-10-18-15,0-12-49 0,-2-8-86 16,-4-2-122-16</inkml:trace>
  <inkml:trace contextRef="#ctx0" brushRef="#br1" timeOffset="-155225.92">18928 306 499 0,'0'0'64'0,"0"0"-45"16,0 0 81-16,0 0-26 15,0 0-68-15,0 0-12 16,0 0-5-16,85-48-68 16,-54 45-41-16,-9 3-62 15</inkml:trace>
  <inkml:trace contextRef="#ctx0" brushRef="#br1" timeOffset="-154963.41">18012 1115 722 0,'0'0'41'16,"0"0"-37"-16,0 0 22 16,0 0 23-16,0 0-12 15,199-96-24-15,-101 49-9 16,6 3-3-16,-7 6-1 0,-9 6 2 15,-12 6-1-15,-13 4-1 16,-13 2 0-16,-7 1-1 16,-9 6 0-16,-5-5-28 15,-2 2-106-15,-10-6-268 16</inkml:trace>
  <inkml:trace contextRef="#ctx0" brushRef="#br1" timeOffset="-153167.4">19463 459 606 0,'0'0'29'0,"0"0"-20"16,0 0 11-16,0 0 104 16,0 0-34-16,0 0-39 15,-20-46-27-15,20 46 1 0,0 0 2 16,0 0-5-1,0 0-14-15,0 0-8 0,-2 0-1 16,-8 10 1-16,0 14 5 16,-6 4 1-16,0 4 6 15,-2 4-2-15,-1 4-1 16,-4 4 2-16,1 2-4 16,2 1-4-16,2-7-2 15,5-10 0-15,6-8-1 16,2-8 0-16,3-8-3 15,2-4-15-15,0 0-23 16,-2-2-11-16,0 0 2 16,0 0 5-16,-3-16-12 15,-1-12-70-15,-2-8 48 16,-2-3 56-16,1-5 8 0,-3 2 15 16,2 1 6-16,3 8 42 15,3 13 20-15,2 8-7 16,-2 10 10-16,4 0-18 15,0 2-24-15,0 0-16 16,6 0-9-16,23 12 7 16,13 6 10-16,4 2-4 15,6 2-5-15,-5-6-2 16,-3 1-7-16,-9-3-2 16,-6 1-1-16,-4-3-1 15,-7 1-13-15,-5-8-21 16,-2-2-36-16,-1-3-56 15,-2 0-54-15,-1-7 20 16,-7-12 8-16,0-2 15 0,0-3 126 16,-2 6 12-16,-9-4 54 15,-3-2 25-15,-1-4-25 16,-1 4 6-16,1 0-11 16,-4 4-22-16,7 6 1 15,1 2 15-15,1 4-5 16,4 2 31-16,1 2 5 15,3 4-9-15,2 0-3 16,-2 0-11-16,2 0-4 16,0 0-13-16,0 0-6 0,0 2-13 15,0 26-9-15,0 20 19 16,0 12 21-16,-2 6-27 16,-3-2-12-16,2-3-4 15,1-11 1-15,2-10-3 16,0-14-1-16,0-12 1 15,0-8-1-15,0-4-1 16,0-2 1-16,0 0 3 16,0-2-1-16,0-24 11 15,2-14-13-15,8-10-11 16,-1-10 7-16,-3-9 2 16,4 3-5-16,-4 8 0 15,1 20 4-15,-3 18 1 0,-2 18-12 16,7 2 8-16,3 8 2 15,5 20 4-15,5 8 1 16,3 0-1-16,0-3 3 16,-4-12-2-16,2-9 0 15,2-5-1-15,-6-7 0 16,1 0-2-16,3-15 2 16,2-17 0-16,-2-6-1 15,-2-10-3-15,-5-2 3 16,-10-1 1-16,-3 2-4 15,-3 4 1-15,0 13 6 16,0 13 1-16,0 12 2 16,0 7-1-16,0 0-5 15,0 8-9-15,0 24-1 16,0 15 8-16,2 3 4 0,4-8 2 16,3-6-3-1,3-8-1-15,-4-10 0 0,3-6-3 16,-1-6-8-16,0-6-13 15,9 0-13-15,2-28 31 16,6-6-21-16,-2-6 0 16,-9 2 23-16,-5 10 4 15,-7 10 1-15,-2 9 1 16,-2 8 15-16,0 1-5 16,0 24-12-16,0 26 5 15,0 22 47-15,0 4-26 16,0-8-13-16,0-12-8 15,0-17-2-15,0-20 0 16,0-10-3-16,0-7 0 0,0-2 5 16,0-7 6-1,0-33-6-15,0-20-5 0,0-8-17 16,0-8 14-16,0 10 1 16,2 15-8-16,2 15-12 15,2 18 22-15,-4 18-3 16,2 0 3-16,5 15-13 15,1 24 10-15,5 6 3 16,-5-1 2-16,2-6 0 16,-1-14-2-16,0-10-1 15,3-10 0-15,1-4-7 16,1-4 8-16,1-30 0 16,4-6 0-16,-6-4-13 0,-4 0 12 15,-6 2 1-15,-3 4 0 16,-2 10 5-16,0 10 1 15,0 9 5-15,0 9 7 16,0 0-10-16,0 34-7 16,0 23-1-16,2 17 31 15,5 0-9-15,6-2-18 16,3-12 1-16,4-6-3 16,-3-8-2-16,1-11-21 15,-5-7-60-15,-3-10-45 16,-10-8-169-16</inkml:trace>
  <inkml:trace contextRef="#ctx0" brushRef="#br1" timeOffset="-152936.37">19842 988 630 0,'0'0'103'0,"0"0"-89"16,0 0 109-16,0 0-73 15,0 0-29-15,140-116-19 16,-57 76 0-16,2 4-2 16,-4 8 2-16,-4 4-2 15,-11 8-1-15,-12 4-2 16,-12 6-21-16,-9 2-59 0,-14 4-98 16,-13 0-124-16</inkml:trace>
  <inkml:trace contextRef="#ctx0" brushRef="#br1" timeOffset="-105096.97">21324 3346 945 0,'0'0'0'0,"0"0"-45"16,0 0 45-16,0 0 20 0,177-41 19 15,-51 14-23-15,16 1-8 16,9 0-6-16,-8 2 3 15,-14 4-1-15,-17 4-1 16,-30 6 1-16,-26 4-3 16,-23 4 2-16,-22 2-3 15,-8 0 1-15,-3 0 7 16,-25 0 38-16,-33 8-27 0,-31 10-14 16,-23 6-2-16,-8 0 8 15,3 0 6-15,1-4 1 16,13-4 7-16,18-4-5 15,23-6 11-15,29-4 5 16,21-2-12-16,12 0-4 16,25 0-15-16,39-6-1 15,32-17-2-15,26-12 0 16,11-3-3-16,-4 2 1 16,-11 6 0-16,-20 6 0 15,-27 8 0-15,-26 6 0 16,-26 6 1-16,-14 4-1 15,-5 0 0-15,-7 0 9 0,-37 0 10 16,-32 12-18-16,-29 14 0 16,-11 6 0-16,-4 2-1 15,9 0 3-15,13-2-2 16,20-8 1-16,26-7 3 16,23-8 3-16,27-4-3 15,2-5-3-15,40 0 1 16,32 0-1-16,26-11-2 15,22-13 1-15,11-2-1 16,-6 4-1-16,-17 6 1 16,-33 6 0-16,-33 6 0 15,-22 4 0-15,-20 0-4 16,-11 0 2-16,-42 12 2 16,-28 18 0-16,-23 5 0 0,-10 1 0 15,5-4 2-15,18-9-2 16,17-5 1-16,27-5 1 15,23-9-1-15,15-4 0 16,9 0-1-16,31 0-5 16,32-8 5-16,30-19 2 15,19-6-2-15,9-3 0 16,-1-1-2-16,-12 9 2 16,-21 6 1-16,-16 6-1 15,-17 6 0-15,-16 2 0 16,-18 6 0-16,-13 0-3 15,-7 2-4-15,0 0-4 16,0 0-12-16,0 0-32 0,0 0-67 16,0 0-47-1,0 2-44-15,0 10-130 16</inkml:trace>
  <inkml:trace contextRef="#ctx0" brushRef="#br1" timeOffset="-100296.16">13742 4179 122 0,'0'0'242'15,"0"0"-228"-15,0 0 10 16,0 0 49-16,0 0-12 15,0 0-16-15,0 0-24 16,0-18 1-16,0 16 17 16,0 2-6-16,0 0-5 15,0 0-2-15,0 0-3 0,0 0-3 16,0 0-9 0,4 5-2-16,7 16 21 0,2-1-7 15,-4-2-10-15,2-2 0 16,-3-6-4-16,2-2 3 15,-1-4-3-15,-3-2-4 16,3-2-1-16,3 0 3 16,1 0 1-16,9-18 6 15,3-12-2-15,6-8-2 16,0-2-7-16,-2-1 1 16,-2 7-2-16,-3 6 0 15,-6 2-2-15,-3 6 1 16,-3 4 1-16,-5 4-1 15,-1 4 0-15,-4 4 2 16,0 2-2-16,-2 2 0 16,0 0-1-16,0 0 0 0,0 0-2 15,0 0-10-15,6 0-21 16,-2 0-35-16,5 0-17 16,-5 10-63-16,-2 10-28 0,-2 6 18 15</inkml:trace>
  <inkml:trace contextRef="#ctx0" brushRef="#br1" timeOffset="-99910.19">14027 4307 298 0,'0'0'89'16,"0"0"-76"-16,0 0 37 15,0 0 27-15,0 0-9 16,0 0-35-16,2-24-8 16,11 8 2-16,5-6 0 15,1 0-2-15,4-2-9 16,0-2 0-16,-1 2-1 16,-3 2-1-16,0 4 3 15,-6 4 1-15,-2 3-3 16,-2 4-3-16,-2 0 1 15,-3 3 1-15,0 0-2 0,-1 4 1 16,-1 0-7-16,-2 0 0 16,0 0-4-16,0 0-2 15,0 0 0-15,0 0 0 16,3 0-2-16,1 0-1 16,5 0-11-16,-1 0-27 15,4 8-49-15,-3 4-77 16,-3-2-34-16</inkml:trace>
  <inkml:trace contextRef="#ctx0" brushRef="#br1" timeOffset="-97617.32">7064 10593 308 0,'0'0'86'0,"0"0"-66"0,0 0-8 16,0 0 9-16,0 0 1 16,0 0-6-16,0 0-12 15,0 0-2-15,0 0-1 16,0 8-1-16,0 5 0 15,-7 2 0-15,0 0-14 16,3-1-30-16,-3-3-69 16</inkml:trace>
  <inkml:trace contextRef="#ctx0" brushRef="#br1" timeOffset="-97089.02">6968 11482 334 0,'0'0'30'0,"0"0"-29"15,0 0 5-15,0 0 32 16,0 0-8-16,0 0-24 16,-5 0-6-16,5 0-19 15,0 0-17-15,0 0-93 16</inkml:trace>
  <inkml:trace contextRef="#ctx0" brushRef="#br2" timeOffset="-82385.94">7347 12655 535 0,'0'0'76'0,"0"0"-73"15,0 0 7-15,0 0 72 16,0 0 0-16,0 0-39 16,-7-14-21-16,7 14-1 15,0 0 17-15,0 0-2 16,-2 0-6-16,2 0-2 16,0 0 0-16,0 0 2 15,0 0 0-15,-2 0-5 16,2 0-7-16,0 0-6 0,0 0-3 15,0 0 1-15,0 0-1 16,0 0-1-16,0 0-5 16,-4 0 1-16,-6 0-1 15,-5 8 1-15,-8 14 0 16,-6 6-2-16,-4 6 0 16,0 4 1-16,-1 5 1 15,1 1-1-15,-1 2 2 16,6-2 1-16,1-4 0 15,4 0-3-15,-1-2 2 16,-1 4-2-16,1 3 2 16,-5 6-3-16,-4 10 1 15,-2 3 0-15,2 0 2 16,2 0-1-16,2-6 0 16,5-4 0-16,-1-4 3 15,5-1-2-15,1-9 1 16,3 0-4-16,-1-4 1 15,5-4 1-15,1-2-2 16,1-6 0-16,2-6-1 0,1-6 1 16,5-8-2-16,0-2 0 15,2 0 1-15,0-2-1 16,0 0 0-16,0 0 1 16,0 2-1-16,0-2 0 15,0 2-7-15,-2 0-17 16,2 0-47-16,0-2-87 15,6 0-57-15,21-32-139 0</inkml:trace>
  <inkml:trace contextRef="#ctx0" brushRef="#br2" timeOffset="-81021.54">8311 12962 701 0,'0'0'33'15,"0"0"-33"-15,0 0 0 16,0 0 30-16,0 0 33 16,0 0-42-16,-55 0-14 15,52 0 8-15,1-8 8 16,0-5 2-16,2 0-17 16,0-6-2-16,0-3 1 15,0-1 3-15,14-4-3 0,1 4 0 16,-1 5 2-1,-1 3 3-15,0 5-2 0,1 2 0 16,-1 2-8-16,3 0 1 16,6 0-3-16,0 6 3 15,2 0-3-15,1 0 2 16,-2 0-2-16,-4 0 4 16,-3 0 0-16,-5 4 5 15,-1 2-5-15,-4-2 3 16,1 0-2-16,-3 4 5 15,0 2 2-15,1 5-2 16,-3 7 9-16,1 3 3 16,-3 8-10-16,0 0-5 15,0 2-3-15,0-1-1 16,-5 0 0-16,-6 0-3 0,0 0 1 16,-3 0 2-1,-1 2-2-15,-1 0 0 0,-6 4 0 16,2 3-1-16,-5 0 1 15,0 2 0-15,1-1 1 16,-3-4-2-16,5-4 1 16,4-6-1-16,1-4 1 15,3-8-1-15,5-5 0 16,3-6 0-16,0-3 1 16,6-2-1-16,0-2 1 15,0 0 2-15,0 0-1 16,0 0-1-16,0 0 6 15,0-2-6-15,6-18 1 16,7 0-2-16,3 0 1 16,1 4-1-16,-1 6 0 15,1 2 0-15,-1 4-1 0,2 4-1 16,2 0 2-16,1 0 0 16,-2 0 2-16,4 10 0 15,-3 6 1-15,-1 2-1 16,2 2 3-16,1 3-2 15,-4-1 5-15,0-3 0 16,-3-2-4-16,-1-6 2 16,-3 0-2-16,-4-8-3 15,4-3 1-15,0 0-2 0,-2-1 1 16,11-23 0-16,0-9-1 16,-1-1-5-16,2 4-7 15,-3 6-18-15,-3 6-66 16,-2 2-23-16,-3 2-84 15,-6 0-251-15</inkml:trace>
  <inkml:trace contextRef="#ctx0" brushRef="#br2" timeOffset="-79760.36">8345 11668 185 0,'0'0'154'0,"0"0"-125"16,0 0 18-1,0 0 29-15,0 0 8 0,0 0-44 16,-38-90 4-16,31 76 7 16,-1 6 7-16,0 0-20 15,0 4 3-15,-1 2-10 16,-2 2-17-16,-3 0-3 16,-2 2-5-16,-3 22-4 15,-1 14 2-15,4 20 0 16,2 14 9-16,8 15 15 15,2 1 1-15,4-4 8 16,0-10-12-16,4-14-12 16,19-17-8-16,6-15-4 15,0-12 4-15,0-10 1 16,-3-6-3-16,-2 0-2 16,1-24 3-16,-3-10 2 15,-1-7-5-15,-4 1 1 0,-8 0-1 16,-4-2-1-16,-5-4 3 15,0-4-2-15,0-4 1 16,-16-3 4-16,-7 6 2 16,-3 4 3-16,-1 5-2 15,-2 10-2-15,1 10-1 16,3 6-2-16,2 8-3 16,5 6-1-16,1 2-2 15,3 0-6-15,5 0-30 16,5 0-29-16,4 0-12 15,0 0-28-15,0-8-134 0,6-10-167 16</inkml:trace>
  <inkml:trace contextRef="#ctx0" brushRef="#br2" timeOffset="-78921.74">8142 10604 446 0,'0'0'85'0,"0"0"-68"16,0 0 23-16,0 0 50 16,0 0-19-16,0 0-25 15,36-22-22-15,-14-7-3 16,0-3-7-16,1 0-6 16,-5-2-7-16,-3 6 0 15,-6 4 1-15,-2 4 2 16,-7 8 7-16,0 2 11 15,0 6 5-15,0 2 0 16,0 2 6-16,0 0-9 16,0 0-22-16,0 0-2 15,0 14 0-15,0 22 0 16,-10 12 3-16,4 10 5 0,4 2 2 16,2 2-3-16,0 1 6 15,0-3 1-15,2-6-4 16,4-6-4-16,4-7-4 15,-4-12-1-15,-1-7 0 16,-3-8-1-16,-2-6-2 16,0-4 2-16,0-1-2 15,0 1-2-15,0 2 4 16,-2 2 1-16,-16-1-1 16,-2 0-2-16,2-3 1 15,5-4 1-15,3 0 0 16,4 0 2-16,2 0 0 15,4 0 2-15,0 0 2 16,0 0 4-16,0 0-6 16,0 0-2-16,24-3-2 15,12-10 4-15,8-6-2 0,3 3-1 16,5-2-1-16,-2 2-5 16,4 0-56-16,0 2-19 15,-7 0-58-15,-3 4-200 16</inkml:trace>
  <inkml:trace contextRef="#ctx0" brushRef="#br2" timeOffset="-77421.97">9321 10211 191 0,'0'0'254'15,"0"0"-240"-15,0 0 10 0,0 0 81 16,0 0-13-16,0 0-47 15,-2-65-22-15,2 59 9 16,-3 1 4-16,3 2 8 16,-2 2-8-16,2 1-3 15,-2 0 1-15,0 0-8 16,2 0-8-16,0 0-9 16,0 0-8-16,0 0-1 15,0 1-3-15,0 25 3 16,0 12 1-16,-2 9 12 0,-3 1-6 15,2 0 1 1,-1-2 1-16,2 4 4 0,2 2 1 16,0 3-8-16,0 7-1 15,0 2 4-15,0 0 5 16,0 4 0-16,2-2-5 16,0-4 2-16,5-1-3 15,-2-3 0-15,-1-4-3 16,3 0-1-16,-3 0-4 15,0 2 4-15,3-3-2 16,0-2 0-16,0-4 1 16,-3-3 1-16,0-2 5 15,3 0 1-15,-2 2-6 16,2 0-1-16,-1 4 0 16,-2 2 3-16,1 3 0 0,-1-1 1 15,-2-2-4-15,4 0 2 16,-4 0 0-16,-2-2 1 15,2-2-4-15,0-2 0 16,0 1-1-16,0-5 0 16,0 0 1-16,3 0 1 15,-3-2-2-15,2 2 1 16,-4 2 0-16,3-2 0 16,-3 2 1-16,3 1-1 15,-3-1 0-15,2-4-1 0,0-2 0 16,0-4 0-1,0-2 0-15,-2-4-1 0,2 4 0 16,0 2 2-16,-2 5-1 16,0 5 0-16,0 2 3 15,0 0-2-15,0 0-1 16,0-2 0-16,0-6-1 16,0-6 1-16,0-2 0 15,0-2-1-15,0 0 0 16,0 1 0-16,0 1 1 15,3 3-1-15,-3 4 1 16,2-1 0-16,-2 2 1 16,2-4 0-16,-2-8 0 15,0 0-1-15,0-6 1 16,0-2-2-16,0 4 1 0,0-2-1 16,0 6 0-1,0 0 0-15,0 2 2 0,0 3-1 16,0-5 0-16,0-1 1 15,0-2-2-15,0-6 1 16,0 2-1-16,0-1 0 16,0-2 0-16,0 4 0 15,0 4 1-15,0 0 0 16,0 6 2-16,0-2 0 16,0 0-1-16,0-3 0 15,0-5-1-15,0-3 0 16,0-1-1-16,0 2 1 15,0 3 2-15,0-3 2 16,2-1 2-16,-2-5-1 0,3-1-3 16,-3-5-1-16,0-4-2 15,0 2-1-15,0-2-2 16,0 0-13-16,0 0-20 16,5-26-45-16,-1-17-110 15,0-3-78-15</inkml:trace>
  <inkml:trace contextRef="#ctx0" brushRef="#br2" timeOffset="-76790.94">8685 14337 629 0,'0'0'90'16,"0"0"-85"-16,0 0 13 16,0 0 77-16,0 0-29 15,0 0-50-15,0 0-7 16,0-8 25-16,0 20 12 16,-15 15-21-16,-3 6-3 15,-4 7 4-15,-2 13 9 0,-1-1-2 16,-2 6-8-16,2 2-1 15,2-4-5-15,0-1-6 16,3-5-1-16,3-6-2 16,0-4-7-16,5-10-1 15,0-6-2-15,3-6-1 16,1-6-5-16,5-6-17 16,1-6-26-16,-1-2-46 15,3-28-37-15,0-14-82 16,0-10-90-16</inkml:trace>
  <inkml:trace contextRef="#ctx0" brushRef="#br2" timeOffset="-76419.93">8354 14464 469 0,'0'0'98'16,"0"0"-84"-16,0 0 71 15,0 0 34-15,0 0-57 16,0 0-32-16,-36-32 2 16,36 32 5-16,0 0-9 15,0 0-13-15,0 0-9 0,5 8 17 16,14 14 20 0,6 4-6-16,4 2-9 0,0 4-8 15,0 0-10-15,-2-2 0 16,2-2-7-16,-2-4-1 15,1-4-2-15,-3-2 0 16,-1-4 0-16,-1 2 2 16,-6-7-2-16,-1 0 0 15,-1-5 0-15,-5 1 0 16,-4-4-13-16,1-1-33 16,-3 0-37-16,3 0-31 15,-2-10-58-15,-5-8-176 16</inkml:trace>
  <inkml:trace contextRef="#ctx0" brushRef="#br2" timeOffset="-76073.27">8309 14726 620 0,'0'0'83'15,"0"0"-60"-15,0 0 65 16,0 0-12-16,0 0-39 0,0 0-22 16,62-44 13-16,-19 20 12 15,-1-2-13-15,2-2-13 16,-1 2-7-16,-7 4 4 15,-5 6-7-15,-8 4-4 16,-8 2 0-16,-1 4-3 16,-4 2-24-16,-3 2-30 15,-3 0-39-15,-2 0-60 16,-2-2-82-16,0 1 5 16</inkml:trace>
  <inkml:trace contextRef="#ctx0" brushRef="#br2" timeOffset="-75734.72">8552 14357 255 0,'0'0'78'0,"0"0"-39"0,0 0 21 16,0 0 26-16,0 0-8 16,0 0-21-16,-23-34-3 15,23 34-5-15,0 0-4 16,0 0-15-16,0 0-10 15,0 22-3-15,0 12 21 16,0 9-1-16,0 7-11 16,5 8 0-16,7 4 8 15,-4 4 3-15,3 2-8 0,-4-5-9 16,2-1-2 0,0-4-1-16,-4-8-3 0,1-2-7 15,-1-12-2-15,-1-10-5 16,0-6 0-16,-4-8 0 15,0-4-16-15,0-4-50 16,0-2-26-16,0-2-16 16,0 0-107-16,-2 0-200 15</inkml:trace>
  <inkml:trace contextRef="#ctx0" brushRef="#br2" timeOffset="-65372.27">13888 5577 695 0,'0'0'32'16,"0"0"-28"-16,0 0 5 0,0 0 60 16,0 0 10-16,0 0-32 15,0 0-33-15,-31 1-10 16,62-1 7-16,12-4 12 16,5-11-2-16,6-3-10 15,-4-1-8-15,-11 5 2 16,-12 6-2-16,-10 4-1 15,-9 2-2-15,-8 2 0 16,0 0 1-16,-12 0 13 16,-23 14 5-16,-17 8-16 15,-6 4 1-15,-1-4 7 16,3-1 11-16,7-7-3 16,9-3-6-16,11-3 5 15,10-1 0-15,13-7 0 16,6 0-1-16,0 0-14 0,0 0-3 15,33 0 0-15,15-16 1 16,10-7 0-16,-1 1 1 16,-4 3-1-16,-15 2-1 15,-11 9 0-15,-13 4-1 16,-12 4-1-16,-2 0-2 16,0 0 4-16,-29 12 1 15,-16 14-1-15,-12 2 0 16,-1 0 1-16,6-3-1 15,15-7 1-15,14-8 2 0,12-5 0 16,11-5 4-16,0 0-7 16,2 0 0-16,30 0 0 15,16-3 4-15,10-16-1 16,2-5-1-16,-2 1-1 16,-8 2-1-16,-13 6 0 15,-10 4 0-15,-14 7 0 16,-6 2-10-16,-5 2-28 15,-2 0-38-15,0 0-39 16,0 0-57-16,0 10-173 16</inkml:trace>
  <inkml:trace contextRef="#ctx0" brushRef="#br2" timeOffset="-62223.61">15192 5478 563 0,'0'0'51'0,"0"0"-47"15,0 0 8-15,0 0 72 0,0 0-20 16,0 0-46-16,-12-6-13 15,12 6-2-15,0-2 4 16,7 0 2-16,18-4 15 16,1-4-5-16,6 0-4 15,-1-4 3-15,2 2-4 16,0 0-4-16,-4 2-2 16,-2 4-4-16,-6 0 1 15,-8 4-5-15,-7-2 2 16,-1 2-2-16,-5 0 0 15,0 0 3-15,0 0 5 0,0 2 8 16,-9 0 2-16,-25 0-16 16,-5 20-2-16,-9 2 1 15,0 2-2-15,3-2 4 16,5-4-3-16,7-4 1 16,6-4 0-16,10-2 2 15,7-4 5-15,10-4-1 16,0 0 1-16,0 0-4 15,0 0-4-15,0 0 0 16,23 0 0-16,10 0 1 16,2-12 2-16,-1 0-1 15,-5 2-2-15,-9 6 1 16,-9 0-1-16,-5 4 0 16,-2 0 0-16,-4 0 0 15,0 0 2-15,0 0-1 0,0 0 1 16,-14 0-2-16,-7 0 0 15,2 4-7-15,3 2-16 16,7 0-32-16,5-2-33 16,4 2-88-16,0 2-86 15</inkml:trace>
  <inkml:trace contextRef="#ctx0" brushRef="#br2" timeOffset="-55927.78">8855 11907 637 0,'0'0'53'0,"0"0"-50"16,0 0 11-16,0 0 63 15,0 0-27-15,0 0-44 16,0 0-4-16,0 0-1 15,0 0 3-15,0 0 1 16,0 0-3-16,0 0 4 16,0 0 6-16,0 0-1 15,0 0-4-15,0 0-7 16,0 0 0-16,0 0-40 16,0-8-96-16,0-8-190 15</inkml:trace>
  <inkml:trace contextRef="#ctx0" brushRef="#br2" timeOffset="-55683.28">8855 11907 738 0,'27'-36'0'0,"-27"36"-39"15,0 0 39-15,0 0 22 0,0 0-22 16,0 0-2 0,0 8-23-16,0 2-2 0,0 2-68 15,0-6-100-15</inkml:trace>
  <inkml:trace contextRef="#ctx0" brushRef="#br2" timeOffset="-54072.83">10016 13036 628 0,'0'0'60'15,"0"0"-59"-15,0 0 17 16,0 0 69-16,0 0-21 16,0 0-44-16,-18 4-8 0,18-12 15 15,0-12 4-15,0-10-5 16,2 0-6-16,17-4 0 15,2 6 3-15,4 7 0 16,4 10-6-16,2 11-2 16,7 0-7-16,2 21 2 15,0 18 5-15,-6 11 4 16,-10 2-3-16,-11 4 0 16,-13 0 3-16,0 1-9 15,0-3-4-15,-21 1-3 16,-2 2-1-16,-2-1-1 15,-1 0 1-15,-1-8-1 0,2-8-1 16,3-9 1 0,6-10-2-16,3-5-1 0,7-6 1 15,4-6 0-15,2-1 0 16,0-3 0-16,0 0 0 16,0 0-1-16,0-8 0 15,0-15-2-15,17-3 2 16,10 2 0-16,4 11 1 15,5 6 0-15,-1 7 1 16,1 0-1-16,0 18 1 16,-5-2-2-16,0-3-1 15,3-10-12-15,-1-3-51 16,7-12-103-16,-3-30-59 16,-10-14-264-16</inkml:trace>
  <inkml:trace contextRef="#ctx0" brushRef="#br2" timeOffset="-53381.78">9892 11718 529 0,'0'0'15'0,"0"0"21"16,0 0 61-16,0 0-26 0,0 0-36 15,0 0-20-15,-21-7 9 16,19 7 10-16,0 10-9 16,-2 26-5-16,0 16 18 15,4 10 10-15,0 2-16 16,0-6 1-16,14-8-2 16,9-11-12-16,1-13-10 15,3-12-6-15,-1-13-1 16,3-1 0-16,0-13-1 15,-4-26 5-15,-2-11-4 16,-10-6 1-16,-9-6-2 0,-4-2 0 16,0 4 0-16,-17 6 2 15,-8 9-2-15,-4 15 2 16,2 12 10-16,-2 10-1 16,0 8-3-16,0 0-9 15,0 4 0-15,3 12-17 16,12-4-31-16,8-12-42 15,6 0-22-15,0-26-116 16,19-24-247-16</inkml:trace>
  <inkml:trace contextRef="#ctx0" brushRef="#br2" timeOffset="-52806.44">10038 10806 663 0,'0'0'21'16,"0"0"-11"-16,0 0 71 16,0 0-11-16,0 0-46 15,0 0-13-15,10-38 34 16,2 12 2-16,1-4-22 15,-1-4-5-15,-8 0 0 16,1-2-7-16,-3 6-4 0,-2 5 2 16,0 9 6-1,0 7 12-15,0 5-8 0,0 1-8 16,0 1-1-16,0 2-6 16,0 0-6-16,0 14 0 15,-4 28 0-15,1 16 3 16,3 15 4-16,0 1-1 15,0-4-1-15,7-6-2 16,5-10-2-16,-1-7 0 16,-3-11-1-16,-2-10-1 15,-3-8-1-15,-3-4-8 16,0-6-3-16,0 0 0 16,0-4 3-16,-13 2 8 15,-5-2-3-15,0-2 4 0,2-2 1 16,3 0 1-16,7 0 0 15,2 0 0-15,4 0 7 16,0 0 0-16,0 0-8 16,0 0-1-16,15 0 1 15,18 0 2-15,7-12-1 16,11-10-1-16,7-6-45 16,5 0-72-16,-1 0-110 15,-6-1-448-15</inkml:trace>
  <inkml:trace contextRef="#ctx0" brushRef="#br2" timeOffset="-51610.29">10912 10345 360 0,'0'0'59'15,"0"0"-37"-15,0 0 52 16,0 0 55-16,0 0-36 16,0 0-41-16,-27-56-12 0,25 48 1 15,0 0 10-15,0 4-18 16,-2 2-6-16,4 2 10 16,0 0-3-16,0 0-10 15,0 0-5-15,0 0-7 16,-3 0 0-16,3 0-4 15,0 0-3-15,0 0-1 16,0 0-4-16,0 0 1 16,0 8-1-16,-1 16 11 15,1 8 8-15,0 0-9 16,0 4-6-16,0 0 2 16,0 6 2-16,8 6 3 15,0 6 0-15,3 4 0 16,-2 3 1-16,0-1 0 0,0-2-4 15,0-2-1-15,0 2-2 16,-2 1 2-16,1-1 0 16,-3 2-2-16,-1 2-2 15,3 0 0-15,-5-1 0 16,3 1 3-16,-3-4 1 16,-2 0 3-16,2-2 0 15,-2-4-5-15,2-2 1 16,0 2-2-16,1-2 3 15,-1 3-2-15,1-3 0 0,-2 2 0 16,-1 0-1 0,3 0-2-16,-3 2 2 0,0 0 0 15,0 0-1-15,0 3-3 16,0-3 0-16,0-4 0 16,0-4 3-16,0-4-3 15,0-2 0-15,0 0 2 16,0 1-2-16,0-1 1 15,0 2 2-15,0 0 1 16,0 2-4-16,0 2 0 16,4 2 1-16,1-3 0 15,-1-4 1-15,-2-1-2 16,0-1 2-16,1 1 1 16,-1 2-1-16,1-2 2 15,6 2-2-15,-3 2 5 0,0 3 1 16,3-2-5-16,-1 1 2 15,-2 1-3-15,-2-5 1 16,-2-2-2-16,1 0 0 16,-3 2 1-16,0 0 2 15,0 0 2-15,0 2 3 16,0-1-3-16,0-5-1 16,0-4-3-16,0-6 0 15,0-8-1-15,0-4 1 16,0-4-2-16,0-10-4 15,0 2-7-15,0-2-12 16,0-2-20-16,-3 0-53 16,-1-8-128-16,-2-10-216 15</inkml:trace>
  <inkml:trace contextRef="#ctx0" brushRef="#br2" timeOffset="-50327.4">9751 14343 723 0,'0'0'83'0,"0"0"-75"0,0 0 49 16,0 0 78-16,0 0-70 15,0 0-57-15,-9 40 27 16,24 18 27-16,-1 5-10 15,-3 3-24-15,-2-4-12 16,-3-2-2-16,-1-4-7 16,0-15-6-16,-3-11-1 15,2-12-1-15,-2-8-13 16,-2-10-12-16,0 0 0 16,0-4 1-16,0-14-39 15,-6-5 39-15,2 1 25 0,1 0 6 16,3 0-2-16,0 2 11 15,0 0-2-15,7 2-2 16,15 2-7-16,3 4-2 16,7-4 1-16,5 2 1 15,-4 4-2-15,-4-4 2 16,-3 4-3-16,-3 0 0 16,-5-2-1-16,-3-4 1 15,-3-4-1-15,-4-2 1 16,-5-2-1-16,-3-3 0 15,0 8 0-15,0 2 0 16,0 12 1-16,0-1 10 16,0 6 17-16,-5 0-3 15,-1 15-8-15,-2 21-6 0,4 11-3 16,4 7 5-16,0 4 2 16,4 2 6-16,15-2 7 15,1-5-4-15,1-9-7 16,0-8-7-16,-1-18-7 15,2-4-1-15,-4-10-1 16,0-4-1-16,0-18-3 16,-2-18-10-16,-1-4-14 15,1-5 1-15,-10 15 12 16,1 12 12-16,-7 8 2 16,0 10 0-16,0 0 2 15,0 0 5-15,0 4 3 16,0 18-4-16,2 14 5 0,2 1-1 15,8-3-4 1,1-6-1-16,5-2 0 0,4-6-1 16,3-6-2-16,-3-4-1 15,1-10-1-15,-2 0 0 16,-2-6-1-16,1-22-5 16,-5-12-2-16,3-13-6 15,-5-1-10-15,-6-6 4 16,-5 4 4-16,-2-2 7 15,0 2 5-15,-2 8-1 16,-11 4 4-16,4 12 1 16,-3 10 3-16,6 8 3 0,2 7 9 15,1 5 4-15,3 2 0 16,0 0-9-16,0 18-6 16,0 24 3-16,0 16 12 15,9 11-4-15,5 3 4 16,-1 0 1-16,2-8-7 15,3-7-8-15,-2-9-5 16,4-14-8-16,-4-14-18 16,-1-10-30-16,-1-10-39 15,-1-8-78-15,-4-30-30 16,-7-10-126-16</inkml:trace>
  <inkml:trace contextRef="#ctx0" brushRef="#br2" timeOffset="-50145.38">10461 14592 749 0,'0'0'69'0,"0"0"-47"0,0 0 94 15,0 0-25-15,0 0-72 16,0 0-15-16,92-98 0 16,-41 66 0-16,-2 6-4 15,-11 4-26-15,-14 12-39 0,-12 3-39 16,-12 7-79-1,0 0-68-15</inkml:trace>
  <inkml:trace contextRef="#ctx0" brushRef="#br2" timeOffset="-49848.27">10297 14426 601 0,'0'0'101'0,"0"0"-93"16,0 0 60-16,0 0 20 15,0 0-49-15,0 0-27 16,-16 56-3-16,34-56 8 16,-3 0 4-16,-3 0-10 15,-8-5-4-15,-4 0 6 16,0-1 10-16,0-2-14 16,-6 4-5-16,-10-2 9 15,-2 6-1-15,-2 0 3 16,0 2-5-16,2 14 0 15,2 2 3-15,6 0-10 16,7-4-3-16,3-2-6 0,0-6-36 16,22-6-37-16,11 0-50 15,12-18-178-15</inkml:trace>
  <inkml:trace contextRef="#ctx0" brushRef="#br2" timeOffset="-49082.02">11045 13790 186 0,'0'0'167'0,"0"0"-135"16,0 0 0-16,0 0 52 15,0 0-11-15,0 0-40 16,0-20 6-16,0 20 16 0,0 0-8 16,0 0-7-16,0 0-4 15,0 0-1-15,0 0-8 16,0 0-10-16,0 10-8 16,0 16 8-16,0 10-4 15,0 6 13-15,0 4 10 16,0 4-9-16,0-1 9 15,0-7-9-15,0-8-8 16,0-4-5-16,2-10-2 16,-2-4-3-16,0-2-5 15,3-6-2-15,-1 2-2 16,-2-4 1-16,0 2 0 16,0-2 1-16,0-2 0 15,0 0 1-15,0 0-1 16,0-4-1-16,0 0 0 15,0 4-1-15,0-4 0 16,0 0 1-16,0 0-1 0,0 0 0 16,0 0-3-16,0 0-28 15,0 0-44-15,0-12-62 16,0-14-153-16</inkml:trace>
  <inkml:trace contextRef="#ctx0" brushRef="#br2" timeOffset="-26123.17">16888 5727 618 0,'0'0'7'16,"0"0"-3"-16,0 0-4 16,0 0 41-16,0 0 57 0,0 0-52 15,0 0-26-15,-48 16-3 16,48-16 3-16,0 2 1 15,0 2 2-15,2-2-8 16,17 0 1-16,5-2 5 16,10 0-7-16,3 0-1 15,8 0-1-15,0-4-2 16,-8-4-2-16,-3 2-5 16,-10 2 2-16,-11 4 0 15,-3-2-2-15,-8 2-1 16,-2 0 1-16,0-2 4 15,0 2 3-15,0 0 0 16,-16 0 3-16,-15 0-12 16,-9 0-1-16,-5 0 0 15,3 4 0-15,0 4 1 0,9-2-1 16,6 0 2-16,9-4 0 16,9 0 2-16,7-2-1 15,2 0 5-15,0 0-2 16,0 0-2-16,0 0-4 15,19 0 1-15,15-12-1 16,6-2 1-16,0 2 0 16,-4-1 0-16,-7 4 1 15,-9 3-1-15,-9 2-1 16,-5 4 0-16,-6 0 2 0,0 0-1 16,0 0 2-1,0 0-1-15,-13 0 3 0,-14 0-3 16,-4 10-2-16,0 2 0 15,4-4 0-15,10-2 0 16,8-6 1-16,6 2-1 16,3-2 0-16,0 0 0 15,0 0 0-15,0 0-4 16,0 0 3-16,0 0 0 16,21 0 0-16,1 0 1 15,0 0 1-15,0-5-1 16,-8 4 1-16,-7-1-1 15,-3 2 0-15,-4 0 0 16,0 0 1-16,0 0-1 0,0 0 0 16,0 0 0-16,0 0-1 15,-9 0-2-15,1 0 2 16,2 0 0-16,2 0 1 16,2 0-1-16,2 0-2 15,0 0-8-15,0 0-9 16,0 0-15-16,0 0-16 15,0 0-28-15,9 0-20 16,11 0-94-16,5-6-57 16</inkml:trace>
  <inkml:trace contextRef="#ctx0" brushRef="#br2" timeOffset="-14581.38">10308 11392 443 0,'0'0'42'0,"0"0"-38"15,0 0 20-15,0 0 49 16,0 0-2-16,0 0-44 16,0 0-18-16,0-6 2 15,0 6 11-15,0 0-2 0,0 0-9 16,0 0 3-16,0 0 8 16,0 0 5-1,0 0-3-15,0 0-4 0,0 0 0 16,0 0 3-16,0 0-3 15,-5 0-5-15,-1 0-1 16,-6 10-3-16,1 2 0 16,1-1 1-16,-2 2 2 15,1-3-4-15,-1 2-2 16,4-2 0-16,-1 0-1 16,0-2 0-16,2 0 3 15,0 2 0-15,1-2-1 16,-3 4 4-16,-2 0-3 0,2 4 3 15,-4 0-2 1,1 2-1-16,-1 4-1 16,-3-2 0-16,3 2 0 15,-3 0-1-15,3 0 0 0,-1 0 0 16,1 1-1-16,1-4-1 16,-2 3 2-16,1 0-4 15,0 1 2-15,3-3-2 16,-3 4 4-16,-3-2-3 15,-1 0 0-15,-1 2 3 16,-1 0 2-16,0-2-5 16,1 0 4-16,-3 0-1 15,4-2 1-15,2-2 0 16,-1 0-2-16,2 0 1 16,3-4 0-16,0 3 0 15,1-4-3-15,-2 4-1 16,3-3 1-16,2-2-3 15,-2 0 1-15,5-4-2 16,-1-2 0-16,1 0 2 0,2-4-3 16,0 4 2-16,-3-2 0 15,0 4 1-15,1-4-1 16,2 0 0-16,0 2 0 16,-3-2 0-16,1 2 0 15,0 2-2-15,-2 0 0 16,2-2 1-16,2-2 0 15,0-2 0-15,2-2-1 0,-2 0 1 16,2 2-2-16,0-2 1 16,0 0-6-16,0 0-34 15,0 0-62-15,0 0-146 16,0 0-195-16</inkml:trace>
  <inkml:trace contextRef="#ctx0" brushRef="#br2" timeOffset="3641.51">11758 11548 587 0,'0'0'127'0,"0"0"-96"15,0 0 44-15,0 0-14 16,0 0-18-16,0 0-26 16,0 0-8-16,0 0 0 15,-46 44 23-15,38-1-3 16,4 0-9-16,0 1-5 0,-1 1-4 15,1-7 2-15,0-4 2 16,-4-8-12-16,6-8 1 16,0-8-2-16,0-6-2 15,2-4 0-15,0 0 1 16,0 0 1-16,-4-6 6 16,-3-24-8-16,-5-12-15 15,4-4 15-15,1 2 0 16,1 8-1-16,6 7 1 15,0 11-1-15,0 4-1 16,0 4 2-16,8 2-4 0,8 4 4 16,8 4-1-16,7 0 1 15,8 0 1-15,3 0-1 16,0 0 2-16,5 0-2 16,-3-10 0-16,-1-4 0 15,-3-2 1-15,-9 0-1 16,-8 4 0-16,-10 4 0 15,-5 6 1-15,-4 0-1 16,-4 2 1-16,0 0-1 16,0 0 0-16,0 10 0 15,0 12 16-15,-8 2-7 16,-7 2-3-16,-3-3-2 16,-4 2-1-16,-3 1 0 15,-4 2-1-15,-2 1 4 16,0-1 0-16,2-5 3 15,7-5-1-15,6-5 6 16,9-9-7-16,5-2-1 0,2-2-4 16,0 0-2-16,0 0-1 15,0 0 0-15,9 0 1 16,13 0 3-16,5 0-3 16,4 0 2-16,5 4 0 15,-1 8-1-15,2 6-1 16,-6 4 0-16,-4 4 0 15,-8 2 0-15,-7 0 1 16,-10 0-1-16,-2 3 2 16,0 1 2-16,-25-3 2 0,-4 1-5 15,-2-5 2-15,-5-5-2 16,1-4-1-16,-1-5 1 16,0-2 1-16,5-3-2 15,4-2 2-15,5 0-2 16,4 0-1-16,5 0 1 15,6 2-1-15,2-4-16 16,5 0-39-16,0-2-62 16,0 0-46-16,0 0-204 15</inkml:trace>
  <inkml:trace contextRef="#ctx0" brushRef="#br2" timeOffset="4764.96">11747 10734 613 0,'0'0'118'0,"0"0"-105"16,0 0 20-16,0 0 24 16,0 0-18-16,0 0-9 15,0 0-6-15,65-8-10 16,-40-12 3-16,-2 0-6 15,-4-4 0-15,-7-2 0 16,0-2 2-16,-7-2 3 16,-5 2 3-16,0 3 1 15,0 7 4-15,0 4 2 16,0 6 17-16,-5 4-21 16,3 2 3-16,0 2-9 15,-2 0-7-15,-4 26-6 0,0 26 5 16,-5 20 16-1,1 7-5-15,3-5-7 0,7-8-3 16,2-4-2 0,0-5-3-16,0-7 1 0,0-8-4 15,0-8 0 1,0-12-1-16,2-8 1 0,0-8-1 16,1-4 0-16,-3 0 1 15,0-2 1-15,0 0 3 16,0 0-2-16,-11 0-2 15,-10 0 0-15,-1 0 0 16,2 0-1-16,4 0 0 16,6 0 2-16,3 0-2 15,5 0 9-15,2 0 3 0,0 0-8 16,0 0-4 0,0 2-3-16,6 0 3 0,23 0 0 15,11-2 1 1,7 0 0-16,4 0 1 0,3-14-2 15,-3-2-2-15,-2-2-18 16,-6 0-30-16,-6 6-57 16,-8 8-79-16,-14 4-143 15</inkml:trace>
  <inkml:trace contextRef="#ctx0" brushRef="#br2" timeOffset="5424.57">11758 12950 673 0,'0'0'58'16,"0"0"-56"-16,0 0 13 15,7-104 63-15,22 76-24 16,4 7-29-16,0 11-9 0,-2 8 15 16,-1 2-1-1,-4 6-7-15,-7 21-4 0,-4 6 2 16,-8 7 2-16,-7 6-2 15,0 5 2-15,-7 5-13 16,-17-2-4-16,-3-2 0 16,-4-4 0-16,4-10 3 15,2-8 2-15,7-12 4 16,7-9 2-16,7-5-6 16,2-4-3-16,2 0 6 15,0 0-11-15,4-8-2 16,23-10 1-16,9 1 4 15,1 6 2-15,6 8 5 16,-5 3-3-16,2 0-6 0,-2 0-2 16,2 3-2-16,0-3-10 15,3 0-37-15,5-11-84 16,0-21-61-16,-2-8-223 16</inkml:trace>
  <inkml:trace contextRef="#ctx0" brushRef="#br2" timeOffset="6880.51">12726 10455 333 0,'0'0'55'15,"0"0"-42"-15,0 0 53 0,0 0 21 16,0 0-45-16,0 0-29 15,0-52 3-15,0 38 48 16,0 2-7-16,0 0-6 16,0 2-2-16,0-2-15 15,-3-2-3-15,-2-2-4 16,1 0 12-16,-3-5-10 16,1-1 0-16,0-3-2 15,0-1 1-15,2-1 4 16,0 4-2-16,1 2-7 15,1 6 0-15,0 4-6 16,2 5 2-16,0 4-8 0,0 2 3 16,0 0-8-16,0 0-3 15,0 0-3-15,0 0 0 16,0 16-3-16,0 19 3 16,0 12 7-16,7 11 4 15,3 5-5-15,2 7 6 16,-1 2 1-16,1 6 0 15,-4 0-4-15,1 1-4 16,-1-1 6-16,2-4-6 16,-3 1 1-16,-1-3-2 15,1 0 0-15,0 0-1 16,0 0 3-16,-3-2-2 16,0-3-1-16,-2-9 0 15,0-2 0-15,3-6 1 16,-1-2 0-16,1 2-1 0,-2 2 3 15,1 2 0-15,-2 3-2 16,0 1 0-16,0 2 1 16,0 2-4-16,-2 0 4 15,0-2-4-15,0-1 0 16,3-4 2-16,-3-2-1 16,0-1 2-16,0-2 0 15,0-4-1-15,0 2-1 16,0 1 1-16,0 1-3 15,2 4 2-15,2-2 0 16,-2-2-1-16,1 0 2 0,-3-4 0 16,0-4-1-16,0-2-2 15,0-4 0-15,0 3 3 16,5-1-3-16,-3-2 0 16,-2 0 0-16,2 0 1 15,-2-4 0-15,0 0-1 16,0 0 1-16,0-4 0 15,0 2-1-15,2 1 0 16,-2-3 0-16,0 2 0 16,2 0 0-16,-2 2 1 15,3 0-1-15,-3 2 2 16,0 2-1-16,0 0 0 16,0 2-1-16,0 0 2 15,0 3 2-15,2-1-2 16,0-3 0-16,0 2-2 0,0-3 5 15,2 2-2-15,0 0 0 16,-2 2-1-16,0 0-2 16,-2-1 3-16,0-2-2 15,0 0 4-15,0-6-5 16,0-2 2-16,0-5-1 16,0-2 0-16,0-8 0 15,0-4 0-15,0-4-1 16,0-4-1-16,0-2 0 15,0 0-13-15,-8 0-17 16,-4-26-47-16,-9-14-79 0,6-2-172 16</inkml:trace>
  <inkml:trace contextRef="#ctx0" brushRef="#br2" timeOffset="7463.73">12188 14444 494 0,'0'0'277'0,"0"0"-245"15,0 0-29-15,0 0 63 16,0 0 28-16,0 0-48 16,0-39-33-16,0 39 21 15,-2 0 33-15,-11 22-21 16,-7 13-23-16,-3 7-3 15,-4 8 10-15,0 6-3 16,2 6-3-16,-4-4-7 16,2-4-5-16,4-5-8 15,5-12-4-15,5-10 0 16,6-11-10-16,5-12-16 0,2-4-20 16,0 0-40-1,-2-20-43-15,2-12-55 0,0-8-119 16,0-1-82-16</inkml:trace>
  <inkml:trace contextRef="#ctx0" brushRef="#br2" timeOffset="7728.74">11874 14534 385 0,'0'0'191'16,"0"0"-132"-16,0 0 23 15,0 0 55-15,0 0-40 16,0 0-45-16,-22-36-27 15,22 36 0-15,4 14 18 16,21 12 27-16,4 10-37 0,4 0 2 16,5 0 1-16,0-2-9 15,4-2-9-15,-2-8-8 16,1-2-2-16,-1-4-6 16,-9-4-2-16,-4-3-2 15,-6-1-31-15,-2-10-42 16,-10 0-96-16,0 0-38 15,-9-10-206-15</inkml:trace>
  <inkml:trace contextRef="#ctx0" brushRef="#br2" timeOffset="8060.53">11858 14798 689 0,'0'0'73'16,"0"0"-66"-16,0 0 80 16,0 0 21-16,0 0-41 15,0 0-53-15,-62 4-4 16,82-22 26-16,9 0 17 16,11-9-22-16,7 0-7 15,4-7 7-15,7 2-9 16,-4 4-6-16,-10 4-4 15,-10 10-5-15,-15 8-5 0,-9 2-2 16,-6 4 0-16,-4 0-12 16,0 0-25-16,0 0-41 15,0 0-43-15,0 0-10 16,-18 0-62-16,-4 0-57 16,-5 0 7-16</inkml:trace>
  <inkml:trace contextRef="#ctx0" brushRef="#br2" timeOffset="8377.16">12001 14530 217 0,'0'0'132'0,"0"0"-68"16,0 0 23-16,0 0 24 16,0 0-11-16,0 0-25 15,-87-86-2-15,83 82-12 16,2 4-10-16,-1 0 3 16,3 0-6-16,0 0-5 15,0 0-11-15,0 0-8 0,0 32-5 16,0 14 29-16,13 16-9 15,1 8-18-15,-1 0 7 16,1 8 3-16,1 5-6 16,-4 5-7-16,3-4-6 15,-5-5-5-15,0-11 0 16,0-10 0-16,-3-14 0 16,1-14-2-16,-2-10-2 15,-4-8-3-15,2-10-2 16,0-2-21-16,-3 0-28 15,0 0-34-15,0-18-83 16,0-10-78-16,0 2-156 0</inkml:trace>
  <inkml:trace contextRef="#ctx0" brushRef="#br2" timeOffset="10802.84">18585 4457 593 0,'0'0'13'0,"0"0"-10"0,0 0 67 16,0 0 6-16,0 0-43 15,0 0-28-15,0 0-1 16,0-5 2-16,0 5 1 16,2 4 11-16,7 14 8 15,3 1 2-15,-4 4-8 16,3-5-1-16,1 2 1 15,-3-6-9-15,-1-4-4 16,0-4 1-16,2-4-5 0,3-2 5 16,6 0 4-16,2-6 5 15,8-20-2-15,2-11 5 16,3-3-6-16,0 2-1 16,-8 2-1-1,-3 8-4-15,-7 4 3 0,-3 4 1 16,-3 8-3-16,-2 4-3 15,-6 4-5-15,0 2 0 16,-2 0-1-16,2 2-4 16,-2 0-26-16,0 0-18 15,2 0-33-15,-2 0-28 16,0 6-77-16,0 14-25 16,0 4-205-16</inkml:trace>
  <inkml:trace contextRef="#ctx0" brushRef="#br2" timeOffset="11136.7">18895 4620 426 0,'0'0'26'0,"0"0"-22"16,0 0 41-16,0 0 48 16,0 0-37-16,0 0-10 15,9 6-12-15,7-6 4 16,3-8 0-16,6-12-14 15,2-3-8-15,-1 0-5 0,4-4 2 16,-1 4 3 0,-6 2 4-16,0 3 0 0,-5 4 0 15,-5 4 2-15,-1 5 1 16,-8 1 5-16,0 1-12 16,-4 1-3-16,3 0-3 15,-3 2-8-15,0 0-1 16,0 0-1-16,2 0-11 15,0 0-32-15,2 0-28 16,3 0-36-16,0 0-136 16,-5 0-233-16</inkml:trace>
  <inkml:trace contextRef="#ctx0" brushRef="#br2" timeOffset="13584.92">12411 10800 368 0,'0'0'0'0,"0"0"-59"16,0 0 59-16,0 0 15 16,0 0-15-16,0 0-1 15,0 2-43-15,0-2-69 16</inkml:trace>
  <inkml:trace contextRef="#ctx0" brushRef="#br2" timeOffset="23322.39">18249 5458 692 0,'0'0'2'16,"0"0"7"-16,0 0 0 15,0 0 31-15,0 0-9 16,0 0-18-16,0 0 8 15,0 0-1-15,75 0-4 0,-44-6-10 16,0 0-3 0,-6 2-1-16,-2 2 0 0,-10 2 1 15,-6 0-2-15,-3 0 0 16,-4 0 0-16,0 0 1 16,-7 0 5-16,-17 10-5 15,-7 2-2-15,-2 2 1 16,2 0 1-16,4 0 1 15,4-6-1-15,7 0 4 16,7-4-3-16,7-2-3 16,2-2 1-16,0 0-1 15,0 0-7-15,25 0-1 16,10-4-15-16,6-14-38 16,8 0-62-16,0-2-80 15,-7 2-250-15</inkml:trace>
  <inkml:trace contextRef="#ctx0" brushRef="#br2" timeOffset="27769.01">13719 14490 707 0,'0'0'71'15,"0"0"-68"-15,0 0 56 16,0 0 27-16,0 0-32 16,0 0-38-16,0 0-4 15,-20-13 19-15,20 13 14 16,-2 0-2-16,-5 0 1 15,-8 7-4-15,1 21 0 16,-6 6-5-16,-2 14-3 16,-3 4-4-16,1 4-6 0,3-1-8 15,4-1-4-15,3-10-3 16,3-2-5-16,3-6-2 16,-2-2 0-16,4-12-2 15,-1-2-12-15,3-4-6 16,2-10-6-16,2-2-11 15,0-4-13-15,0 0-32 16,0 0-35-16,0-22-15 16,0-14-51-16,0-8-103 15</inkml:trace>
  <inkml:trace contextRef="#ctx0" brushRef="#br2" timeOffset="28089.59">13364 14512 662 0,'0'0'105'0,"0"0"-70"15,0 0 57-15,0 0 9 16,0 0-42-16,0 0-45 16,-21-14-7-16,34 34 29 15,14 10 7-15,4 4-17 16,4 4-8-16,1 4 4 15,0-4 0-15,4 1-9 16,-2-12-6-16,-5-3-2 16,0-3-3-16,-6-3-1 15,-2-4-1-15,-8-2 0 0,-3-2-1 16,-7-6-7-16,-3-3-13 16,-2-1-28-16,-2 0-52 15,0 0-23-15,0 0-38 16,0-13-199-16</inkml:trace>
  <inkml:trace contextRef="#ctx0" brushRef="#br2" timeOffset="28436.88">13273 14869 724 0,'0'0'59'16,"0"0"-55"-16,0 0 26 16,0 0 61-16,0 0-33 15,0 0-18-15,62-44-7 16,-17 26 9-16,5 0 3 16,-2 1-16-16,0 3-8 15,-4 4-6-15,-4-2-7 16,-9 6 1-16,-4-4-4 15,-9 4-3-15,-3 4-1 16,-3-6-1-16,-4 4-2 16,-3 2-10-16,-3-2-10 15,-2 2-13-15,0 0-23 16,0 2-34-16,-2-4-29 0,-11 4-53 16,-3-6-79-16</inkml:trace>
  <inkml:trace contextRef="#ctx0" brushRef="#br2" timeOffset="28781.24">13512 14498 631 0,'0'0'101'16,"0"0"-86"-16,0 0 27 16,0 0 59-16,0 0-22 0,0 0-42 15,-67-34-17 1,67 34 5-16,0 4 11 0,2 26 11 15,13 14 3-15,1 10-10 16,3 4-7-16,-2 2-10 16,1 1-3-16,-1-3-4 15,2-2-3-15,-2 0-3 16,1-6-3-16,-5-2-2 16,1-4-1-16,-3-8-4 15,-5-9 1-15,-1-5-1 16,-2-8 0-16,-3-9 0 15,0-1-6-15,0-4-15 16,0 0-23-16,0 0-39 16,0-9-61-16,-3-18-18 15,-2-5-118-15,2 6-243 0</inkml:trace>
  <inkml:trace contextRef="#ctx0" brushRef="#br2" timeOffset="35969.85">12229 10279 311 0,'0'0'103'15,"0"0"-71"-15,0 0 1 0,0 0 50 16,0 0-8-16,0 0-33 15,0 0-17-15,0 0 11 16,0 0 9-16,0 0 3 16,0 0-11-16,0 0 2 15,0 0-1-15,0 0-1 16,0 0-3-16,0 0-6 16,0 0-5-16,0 0-1 15,0 0 3-15,0 0-2 16,-7 6-9-16,-4 6-5 15,-1 2-4-15,1 2 2 16,3 4 2-16,-4-4-1 16,1 2 0-16,0-2 2 0,-1 2 1 15,4 0-3 1,-1 4-2-16,-4-2 1 0,4 4 0 16,-4 2 1-16,-1 4-1 15,-3 5-2-15,-2 4 0 16,-3 1 1-16,0 5 0 15,2 1 2-15,-1 0-1 16,0 0 0-16,3-2 0 16,-3 0-3-16,4-1 0 15,-1-1 3-15,0-2-3 16,-2 0-1-16,2-2-2 16,1-2 2-16,0-6-3 15,5-8 2-15,0-2-1 16,3-8 0-16,3-4 1 0,-1 0-1 15,5-4 0-15,0 0 0 16,0-2 0-16,2-2-1 16,0 3 1-16,0-3 0 15,0 0 0-15,0 0-1 16,0 0 1-16,0 0-1 16,0 0 1-16,0 0-1 15,0 0-1-15,0 0 0 16,0 0-2-16,0 0 0 15,4-13-1-15,15-13 3 16,13-12-1-16,6-8-6 16,4-8 4-16,4-4-5 15,2 0-4-15,-2-1 5 16,-3 4 4-16,-8 6 0 0,-3 5 3 16,-8 2 0-16,-1 4 1 15,-4 0-2-15,2 4 1 16,-1-1 1-16,-3 4-7 15,2 0 3-15,-6 7 0 16,-3 2 4-16,0 6-2 16,-1 4 2-16,-5 6 0 15,0 0-1-15,-4 6 1 16,0 0-1-16,0 0 1 16,0 0 0-16,0 0 1 15,0 0-2-15,0 0 2 16,0 0-1-16,0 12 1 15,-11 20-1-15,-11 10 0 0,-3 11 1 16,-1 2-1-16,-3 4 0 16,2 1 3-16,1 0-3 15,1-2 1-15,-2-2 1 16,1 1 1-16,-4 1-1 16,1 2 0-16,-2 2 0 15,-2-4 0-15,2-4 1 16,4-5-2-16,5-13 3 15,1-6-3-15,11-10 2 16,0-8-1-16,4-4-1 16,6-2-1-16,-3-2 0 0,3-2 0 15,0 0 0-15,-2 0 0 16,0 6 0-16,0 4-5 16,-2 4-16-16,2 2-41 15,2-6-66-15,0-8-21 16,0-4-84-16,6-12-144 15</inkml:trace>
  <inkml:trace contextRef="#ctx0" brushRef="#br2" timeOffset="38043.88">13621 10543 508 0,'0'0'151'16,"0"0"-114"-16,0 0 28 0,0 0-1 15,0 0-18-15,0 0-23 16,0 0-12-16,0-4 2 15,0 4 8-15,0 0 7 16,-5 0-3-16,-10 0-9 16,-5 4 3-16,-4 10 2 15,-1 4-2-15,3 0-2 16,-1 7-2-16,1 1 1 16,4 6-6-16,1 4 0 15,3 8 3-15,3 4 4 16,5 4 2-16,3 4 3 15,3 0 6-15,0 1-6 16,7-5-1-16,12-6-2 16,4-10-4-16,2-8-8 15,2-8-4-15,-4-8-1 16,2-6 1-16,-2-6-2 16,-3 0 1-16,-5 0-2 0,3-4 3 15,0-18-2-15,0-6 1 16,-1-6-1-16,-1-4 0 15,-5-2 0-15,1-2 0 16,-4-3-1-16,-1-1 2 16,-5 2 0-16,-2 2 1 15,0-2-1-15,0 0 0 16,-7-2-2-16,-9 0 1 16,-1 4-1-16,-3 6 0 15,2 9 1-15,0 9-1 16,-3 6 0-16,2 4-1 15,-1 4-2-15,-5 4-4 0,2 0-6 16,-2 0-13-16,0 11-12 16,5 7-23-16,7 1-40 15,6 3-26-15,7 5-21 16,0 3-161-16</inkml:trace>
  <inkml:trace contextRef="#ctx0" brushRef="#br2" timeOffset="39195.84">13447 11624 441 0,'0'0'93'0,"0"0"-50"0,0 0 81 15,0 0-24-15,0 0-49 16,0 0-38-16,-13-6-5 16,13 41 46-16,2 8 11 15,5 8-16-15,-3-4-11 16,-2-10-15-16,0-9-9 15,-2-10-8-15,0-10-3 16,0-4-2-16,0-4 1 16,0 0 3-16,0 0 0 15,-15-18-5-15,-1-10-2 16,6-8-1-16,3-2 1 16,4 2 2-16,3 7 2 15,0 10-2-15,7 6 3 16,11 3 4-16,6 4-2 15,3-2-1-15,7-2 0 0,1 0 0 16,5-4-2-16,1 0-1 16,1 0 0-16,-5 0 0 15,-3 2-1-15,-12 2 0 16,-6 4 0-16,-7 2 0 16,-5 4 0-16,-4 0 1 15,0 0 0-15,0 0 4 16,0 0 7-16,0 0 0 15,0 2 0-15,0 26-5 16,-2 12 9-16,-11 8-2 16,-7 6-9-16,1-4-2 15,0-3-2-15,1-11 0 0,3-10-1 16,3-12 1 0,3-6-1-16,5-6 2 0,4-2-1 15,0 0 1-15,0 0 2 16,0 0-2-16,0 0-2 15,0 0 0-15,9 0 0 16,15-4 1-16,5 2 0 16,5 2 1-16,-3 0-2 15,0 4 1-15,-4 14-1 16,-8 2 1-16,-5 4-1 16,-9 2 2-16,-5 4 1 0,0 2 3 15,-13 0 0 1,-19 1-1-16,-7-5-2 0,-2-9-1 15,-3-6 2-15,1-5 5 16,3-4-5-16,4 0-3 16,10-2-1-16,3 2 0 15,6 2-6-15,3 0-14 16,5 2-29-16,7 0-66 16,2 6-73-16,0 4-108 15,0 6-312-15</inkml:trace>
  <inkml:trace contextRef="#ctx0" brushRef="#br2" timeOffset="39787.75">13443 12879 739 0,'0'0'45'15,"0"0"-43"1,0 0 65-16,0 0 6 15,0 0-33-15,0 0-27 0,98-101-3 16,-71 101 15-16,-1 0-4 16,-4 3-6-16,-2 21 5 15,-4 8 15-15,-5 7-1 16,-4 3-7-16,-7 2-6 16,0 2-1-16,0 2-1 15,-5 2-9-15,-13 2-3 16,-1 2 0-16,-4 0-1 15,2-5-1-15,0-9 1 16,5-12-3-16,3-14 1 0,5-10 0 16,0-4-2-16,6 0 3 15,0-24-5-15,2-4 0 16,0-2 0-16,12 4 0 16,7 4 1-16,4 9 5 15,3 12 1-15,6 1-1 16,3 0 4-16,5 14 0 15,-2 2-6-15,-2 0-3 16,0-7-1-16,-3-2-1 16,2-7-16-16,1 0-29 15,-1-16-73-15,1-15-60 16,-5-7-108-16</inkml:trace>
  <inkml:trace contextRef="#ctx0" brushRef="#br2" timeOffset="41723">14488 10481 182 0,'0'0'87'0,"0"0"-56"16,0 0 32-16,0 0 4 15,0 0 1-15,0 0-32 16,-25-92 12-16,23 80 11 15,2-2 4-15,-2 0-10 16,-2 2 3-16,4 2-7 16,-3 0-8-16,3 2-9 15,-2 2-8-15,-1-3-2 16,-1 2-9-16,2-1 3 16,-1-2-4-16,3 3 0 15,-2 2 1-15,2 2 1 16,0 2 13-16,0-1-2 0,0 2-3 15,0 0-4-15,0 0-9 16,0 0-3-16,0 0-4 16,0 0 1-16,0 0-3 15,0 0 1-15,0 0 0 16,0 0 2-16,0 0-3 16,0 0 3-16,0 0-1 15,-2 6 2-15,0 18-2 16,0 10 9-16,-2 8 8 15,1-2-11-15,1 4-2 16,0 0-1-16,2 6-2 16,0 2 9-16,0 5-6 15,0 3 2-15,0 0-2 16,0 4 6-16,0-2-2 16,0 1-4-16,0-8-2 15,0 0 1-15,2-1-2 0,0-2 1 16,-2-2-4-16,0 0 1 15,0-1 1-15,0-3 1 16,0 0 0-16,0-2 1 16,0-4 1-16,0 0-2 15,3 0-2-15,-3 4 3 16,2-2-4-16,0 6 1 16,-2 1 2-16,2-3-2 15,-2 2 1-15,0-2 1 16,0-6-2-16,0 0 1 15,0-4-2-15,0-2 2 0,0 1-1 16,0-3 1-16,0 0 1 16,0 4-1-16,0 2 0 15,0 4 0-15,-4 2-2 16,2-2 3-16,-3 0-3 16,3-2 1-16,-3-4-1 15,3-1 0-15,-1-3 2 16,3 0-2-16,-2-2 2 15,2 0 1-15,0-2-1 16,-2-4-1-16,2 0 0 16,0-2 1-16,0 0 0 15,0 0-2-15,0 2 2 0,0 3-1 16,0-4 0-16,0 4 0 16,0-1-1-16,0-1 2 15,0 2-2-15,0-3 1 16,0 2 2-16,0 0-1 15,-2-2-1-15,2 2-1 16,0 2 2-16,0-4-1 16,0 5-1-16,0-2 0 15,0 4 2-15,0-2-2 16,0 3 0-16,0-3 2 16,0 1-2-16,0-2 0 0,0-2 0 15,0 2 0 1,0-2 2-16,0 2-2 0,0 0-2 15,0 2 2-15,0 2 1 16,0 2 2-16,0 2-3 16,0 1 6-16,2-5 0 15,5-2-1-15,-3-6-3 16,-1-2 1-16,-1-4-2 16,0-2 2-16,-2-4-2 15,3 2 0-15,-3-2-1 16,0 0 2-16,0 4 0 15,0-2-1-15,0 0 1 16,0 4 0-16,0 0-1 16,0 0 0-16,-3 0 0 15,-1 3 0-15,1-3-1 0,1 0 0 16,2 0 0-16,-2 0 1 16,2-3-2-16,0 0 3 15,0-1-2-15,0 0 0 16,0 0 0-16,0 2 0 15,0-2 0-15,0-2-1 16,0-2 1-16,0 0 0 16,0-8 2-16,0 2-2 15,0-4 0-15,0 2-2 16,0-2 2-16,0 0-4 16,0 0-13-16,0 0-10 15,0 0-13-15,-7-16-36 0,-1-10-82 16,-4-8-46-1,1-10-157-15</inkml:trace>
  <inkml:trace contextRef="#ctx0" brushRef="#br2" timeOffset="47869.85">19666 5685 608 0,'0'0'1'0,"0"0"22"0,0 0-17 16,0 0 82-16,0 0-10 15,0 0-48-15,0 0-17 16,-25 0 4-16,25 0 7 16,0 0-7-16,0 0-12 15,2 0-2-15,23 0 5 16,10 0 9-16,4 0-4 15,7-3-4-15,-6-4-1 16,-4 0-2-16,-7 2 0 16,-7 1 0-16,-9 2-5 15,-5 2 1-15,-8 0 0 16,0 0 0-16,0 0-1 16,0 0 6-16,-8 0 4 0,-24 0-9 15,-9 6 0-15,-8 10-1 16,-2-2-1-16,2-3 0 15,4 2 0-15,8-3 2 16,6-2-2-16,6 0 3 16,11-4 3-16,8-2 0 15,6-2 2-15,0 0-5 16,0 0-3-16,9 0 0 16,21 0 2-16,7 0 2 15,5-12-1-15,0 2 0 16,-5 1 2-16,-4 4 1 15,-12 1-5-15,-9 2 1 16,-6 2-2-16,-3 0 0 0,-3 0 0 16,0 0 4-1,0 0 1-15,-9 0-2 0,-20 2-3 16,-2 7 1-16,4 0-1 16,2-3 0-16,12-4 0 15,6 0 0-15,2-2 0 16,3 0-15-16,2 0-20 15,0 0-39-15,7-12-58 16,17-14-165-16</inkml:trace>
  <inkml:trace contextRef="#ctx0" brushRef="#br2" timeOffset="48909.54">19703 4652 296 0,'0'0'136'15,"0"0"-66"-15,0 0 36 16,0 0 5-16,0 0-34 15,0 0-22-15,-8-46-9 16,6 42-6-16,0 0-4 16,-1 2 0-16,1 2-8 15,2 0-1-15,-3 0 6 0,3 0-2 16,-3 0-11-16,-3 14-11 16,-4 28 6-16,-6 20 25 15,-2 12 4-15,-2 11-8 16,-3-5-6-16,4-2-11 15,-1-6-7-15,1-8-6 16,2-7-6-16,3-11 0 16,1-16 1-16,2-8 1 15,3-15-1-15,-2-2 0 16,2-5-1-16,-1 0 0 16,1 0-1-16,2-2 0 15,2-6-2-15,2-2 2 16,2 2 0-16,0-5 0 15,0-2-1-15,10-3 0 16,15-3 1-16,8 2 1 0,9-2 0 16,8 3 0-1,1 3 1-15,2 2 0 0,-4 5-1 16,-9 2 0-16,-3 4 0 16,-14-2-1-16,-2 2 1 15,-6-4 0-15,-3 0-1 16,-4 0 1-16,-1-4 1 15,2 0-1-15,-4-2 1 16,1 2 1-16,-4-2-2 16,-2 0 1-16,0 2 0 15,0 2 1-15,0-2 0 16,0 4-1-16,-6 0-1 16,-1 0 5-16,-2 4-3 15,5 0 3-15,-1 0-1 0,5 0-1 16,-2 2 5-16,2 0-4 15,0 0-1-15,-2 12-3 16,0 22 0-16,-3 16 11 16,5 6 2-16,0 6 0 15,0 2-1-15,0 3-1 16,0-3-2-16,0-2-3 16,0-8-4-16,0-4 0 15,-2-9-1-15,0-9-1 16,-4-9 1-16,5-6-2 15,1-7 1-15,-3-6-6 0,3-2-15 16,0-2-25-16,0 0-34 16,0 2-53-16,0-2-72 15,0 0-5-15,0 0-189 16</inkml:trace>
  <inkml:trace contextRef="#ctx0" brushRef="#br2" timeOffset="51718.32">15383 14337 708 0,'0'0'67'0,"0"0"-62"0,0 0-1 16,0 0 49-16,0 0 15 15,0 0-40-15,0 0-23 16,-4 0 4-16,-5 0 16 16,-4 10 13-16,-8 20-7 15,-6 8 1-15,1 5 2 16,-3 5 2-16,0 2-4 15,-2 0 2-15,4 0-12 16,3-2-5-16,1-4-6 16,4-9-4-16,-2 1-4 15,3-4-1-15,3-6-2 16,-3-4-1-16,7-6-8 16,2-4-24-16,2-8-37 15,7-4-40-15,0-2-20 0,0-30-101 16,16-13-244-1</inkml:trace>
  <inkml:trace contextRef="#ctx0" brushRef="#br2" timeOffset="52013.84">15060 14522 575 0,'0'0'114'0,"0"0"-91"16,0 0 34-16,0 0 45 15,0 0-17-15,0 0-46 0,-33-60-22 16,33 60 0-16,0 0 0 16,11 0-6-16,15 22 15 15,5 10 7-15,6 10-4 16,1 2-3-16,-1-2-6 16,1-4-7-16,-3-6-10 15,0-3 1-15,-2-6-4 16,-6-5 1-16,-6-4-1 15,-4-1-4-15,-7-9-27 16,-3-4-46-16,-3 0-38 16,-4 0-44-16,0 0-173 15</inkml:trace>
  <inkml:trace contextRef="#ctx0" brushRef="#br2" timeOffset="52362.2">14953 14775 690 0,'0'0'32'16,"0"0"-31"-16,0 0 84 15,0 0-9-15,0 0-57 16,0 0-16-16,23-27 9 0,15 9 20 15,8-4 0-15,5-4-4 16,1 0-3-16,-3 2-3 16,-2-2-5-16,-3 2-6 15,-9 4 0-15,-1 2-6 16,-7 2-3-16,-5 4-1 16,-6 4-1-16,-7 2-6 15,-5 4-21-15,-2 2-23 16,-2 0-22-16,0 0-13 15,0 0-86-15,-6 0-92 16</inkml:trace>
  <inkml:trace contextRef="#ctx0" brushRef="#br2" timeOffset="52765.04">15232 14409 502 0,'0'0'119'0,"0"0"-106"0,0 0 32 16,0 0 60-16,0 0-36 16,0 0-43-16,-27-59-4 15,27 59 15-15,0 0-1 16,0 0-9-16,0 0-8 16,0 0 3-16,0 9-2 15,0 22 27-15,0 15 8 0,9 12-24 16,2 10 3-16,0 6-5 15,-2 8-6-15,-2 2 0 16,0 3-1-16,-3-5-7 16,3-10-3-16,-1-14-6 15,-2-9 2-15,-1-13 2 16,0-4-2-16,-1-14-1 16,-2-2-4-16,0-6 0 15,0-6-3-15,0-2 0 16,0-2-3-16,0 0-15 15,0 0-15-15,0 0-21 16,0 0-48-16,0-10-80 16,0-8-2-16,0 4-155 15</inkml:trace>
  <inkml:trace contextRef="#ctx0" brushRef="#br2" timeOffset="62363.52">13917 12847 353 0,'0'0'107'0,"0"0"-81"16,0 0 15-16,0 0 50 0,0 0-14 15,0 0-39-15,0 0-13 16,0 0 14-16,0 0 6 16,0 0-12-16,0 0 2 15,0 0-6-15,0 0 1 16,0 0-1-16,0 0-2 15,0 0-6-15,0 0 1 16,0 0 4-16,0 0 3 16,0 0 1-16,-4 0-2 15,-7 11-2-15,-7 4-4 0,-7 17-16 16,-6 13 3 0,-3 11 4-16,-1 12 1 0,-5 8 6 15,-4 13 4-15,1 3-4 16,3 2-4-16,2-2-1 15,5-9-2-15,5-10 1 16,5-4-2-16,0-1 3 16,3-2-2-16,0-3-9 15,4-12 3-15,3-12-6 16,2-13-1-16,4-10 1 16,3-7-2-16,2-5-3 15,2-1-12-15,0-3-12 16,0 0-32-16,0 0-40 0,0-36-103 15,0-29-98 1,15-23-376-16</inkml:trace>
  <inkml:trace contextRef="#ctx0" brushRef="#br2" timeOffset="66405.84">15178 12828 207 0,'0'0'393'0,"0"0"-338"15,0 0 22-15,0 0 42 16,0 0-22-16,-4-105-31 15,4 103-20-15,0 2 15 16,0 0-13-16,0 0-25 16,0 12-12-16,0 24 1 15,-7 16 26-15,-1 6-12 0,0 7 0 16,0-3-3-16,-3-4-4 16,1-2-4-16,-3-8-4 15,3-5-5-15,0-11-4 16,1-13 0-16,5-9-1 15,2-6 0-15,2-4 0 16,0 0 2-16,0 0 0 16,0 0 1-16,0 0-3 15,0 0 2-15,11 0-1 16,18 0 3-16,6 0 0 16,8 0 0-16,-1-4-2 15,2-6-3-15,-1 2 1 16,-5-2-1-16,-5 0 0 15,-6 2-1-15,-7 0 0 16,-7 2-2-16,-4 1 0 0,-5-2 2 16,-1 0 0-16,-3-4 1 15,0 0 1-15,0 0-1 16,0-1 1-16,0 4 0 16,-3-2 0-16,-5 4-1 15,1 2 2-15,3 2 1 16,0 2 1-16,-1 0 2 15,0 0-2-15,-2 22-2 16,1 18-1-16,0 14 7 16,-1 13 2-16,4 9-1 15,1 6 3-15,2 2 4 16,0-5-8-16,0-10-3 0,0-10-2 16,0-11-3-1,0-10 1-15,0-10-1 0,0-12 0 16,0-6 0-16,0-6-1 15,0-4-7-15,0 2-12 16,0-2-15-16,0 0-41 16,0 0-49-16,-5-8-94 15,3-16-37-15,0-4-233 16</inkml:trace>
  <inkml:trace contextRef="#ctx0" brushRef="#br2" timeOffset="69804.78">15045 11656 521 0,'0'0'146'0,"0"0"-135"16,0 0-10-16,0 0 61 15,0 0 19-15,0 0-53 16,0 0-27-16,-7-20 1 16,7 37 6-16,0 15 24 15,0 8 5-15,0 2-14 16,0-4-6-16,0-4-4 15,0-6 0-15,0-6-4 16,0-8-5-16,0-4-1 16,0-8-3-16,0-2 1 15,-2 0 0-15,-1 0 1 16,-1-8 2-16,-1-16-4 0,1-4-5 16,2 0 5-16,2 8 0 15,0 4 0-15,0 5 1 16,0 7 0-16,0 3-1 15,2 1 1-15,19 0-1 16,8-2 4-16,4 0-1 16,9-7-2-16,3 0 0 15,3-5 2-15,-6 1-3 16,-5 5 1-16,-10 2-1 16,-14 5 1-16,-5 1-1 15,-6 0 0-15,-2 0 0 16,0 0 1-16,0 0 3 15,0 18 0-15,-4 14 1 16,-11 5 2-16,-3 6-4 16,-5 1 2-16,4 0 2 15,-6-2-1-15,5-10-2 16,2-6-4-16,7-9 1 0,4-12 1 16,5-1-2-1,2-4 0-15,0 0 1 0,0 0-1 16,0 0 1-16,0 0 0 15,4 0 0-15,19 0 8 16,10 0 6-16,1 0 3 16,1 0-5-16,-4 0-2 15,-6 18-4-15,-5 6-3 0,-9 5 1 16,-11 0 0 0,0 6-2-16,-2-1 0 0,-23-2 1 15,-6-2-3-15,-4-10-1 16,-3-4 0-16,2-8-3 15,3-4-2-15,4 0 0 16,7-2 3-16,1 0 1 16,6 2-13-16,3 0-12 15,6-2-19-15,4-2-16 16,2 0-53-16,0-18-130 16,18-20-349-16</inkml:trace>
  <inkml:trace contextRef="#ctx0" brushRef="#br2" timeOffset="70389.03">15283 11004 539 0,'0'0'28'16,"0"0"-7"-16,0 0 87 0,0 0-9 16,0 0-58-16,0 0-26 15,-69-47 7-15,60 47 17 16,-2 0-3-16,-3 0-11 15,-1 11-3-15,1 20 3 16,1 7 1-16,5 8 4 16,6 0 9-16,2-6-3 15,0-6-13-15,6-8-13 16,13-8-7-16,4-5 0 16,2-8 0-16,2-5-3 15,-1 0 2-15,3-12-1 16,1-14 1-16,-5-10-2 15,-2 0 0-15,-3 0-1 16,-9 0-1-16,-4 2 1 16,-7 2 1-16,0 1 0 0,-3 6 0 15,-14 3 0-15,-3 8 2 16,-5 7-1-16,-2 7-1 16,0 0-1-16,-1 0-1 15,-1 14 0-15,7 4-9 16,1-4-23-16,11-2-34 15,5-2-8-15,5 1-35 16,0-5-94-16,5-6-130 16</inkml:trace>
  <inkml:trace contextRef="#ctx0" brushRef="#br2" timeOffset="71979.55">15874 10329 243 0,'0'0'128'0,"0"0"-79"16,0 0 30-16,0 0 52 15,0 0-45-15,0 0-46 16,15-82 4-16,-12 66 10 16,3 3-9-16,-6 6 4 15,0 4 4-15,0 3-7 0,0 0-2 16,0 0-7-16,0 0-9 15,0 0-11-15,0 0-6 16,0 0-3-16,0 0 2 16,0 0-2-16,0 0-2 15,0 0 0-15,3 14-2 16,1 21 8-16,0 9 11 16,3 4-10-16,-3-2-3 15,2 4-2-15,2 2 2 16,-4 2-5-16,5 6-1 15,-3 7 2-15,2 3 2 16,-4 2 2-16,-4 0 4 0,2-3-3 16,0-7-3-16,1-2 1 15,1-4-2-15,0 0 1 16,3 0-5-16,-2 0 1 16,-3 1-2-16,2-3 1 15,1-2-1-15,-1-2-1 16,0 0 1-16,2-2 1 15,-2 1 0-15,0 1 1 16,-2-5-1-16,-2 2 0 16,3-3 2-16,-1-4-2 15,-2-2-1-15,2 0 1 16,-2-4-2-16,0 0 1 16,0 2-1-16,0-1 2 0,0 1-2 15,0 0 0-15,0 2 0 16,0 0 0-16,0 2-1 15,-2 0 1-15,0 0 1 16,-1-4-2-16,1 0 2 16,0-4-1-16,2 0-1 15,0-3 0-15,0-1 0 16,0 0 0-16,0 0 1 16,0 0-1-16,0 2 0 15,0 0 1-15,0 0-1 16,0-2 0-16,0-2 0 15,0-2 0-15,0-2 0 0,0 3 0 16,0-2 0-16,0 2 1 16,0 0-1-1,0 0 0-15,0-1 0 0,0 2 0 16,0-2 1-16,0 2-1 16,0-2 0-16,0 0 0 15,0 0 0-15,0 0 0 16,0 0 0-16,0 2 1 15,0 2 0-15,0 3 1 16,0-4 0-16,0 4-1 16,0-1 0-16,0 2 0 0,0 2 0 15,0 0 0-15,0 4 0 16,0-2-1-16,0 0 2 16,0-5-2-1,0-2 2-15,0-3 0 0,0 1-1 16,0-4 0-16,-2 2-1 15,2-1 1-15,0 0-1 16,-3 4 1-16,3-6 0 16,-1 2 0-16,-2 0-1 15,3-2 3-15,-3-2-3 16,3-2 2-16,0-4-2 16,0-2 0-16,0 1 0 15,0-2 0-15,0 5 0 16,0-6 1-16,0 3-1 15,0-1 0-15,0-2 0 0,0-2 0 16,0 2 0-16,0-2 0 16,6-1 0-16,-2 2 0 15,0-3 0-15,-2 0 0 16,-2 0 0-16,0 0 0 16,0 0 0-16,0 0 1 15,3 2-1-15,-1 2 0 16,0-2 1-16,-2 2-1 15,2-2 0-15,-2 2 0 16,0-4 0-16,0 0 1 16,0-2-2-16,0 2 2 15,0-2-1-15,0 2 0 16,0 0 0-16,0-4-1 16,2 0 0-16,-2-2-7 0,0 0-10 15,0 0-22-15,0 0-27 16,0-18-50-16,-13-20-111 15,-1-12-89-15</inkml:trace>
  <inkml:trace contextRef="#ctx0" brushRef="#br2" timeOffset="75004.72">20836 5372 298 0,'0'0'94'0,"0"0"-70"16,0 0 25-16,0 0 18 15,0 0-9-15,0 0-11 16,0 86 15-16,0-62-6 16,2-4-15-16,2-2-12 15,-2-4-6-15,2-4 2 16,0-4-9-16,-4-2-7 15,1-4-2-15,2 0 0 16,3 0 5-16,7 0 9 16,6-13 9-16,-1-12-12 15,3-1 4-15,0 2-8 0,-4 4-1 16,-1 0-2-16,-3 4 2 16,-1-2-8-16,-4 4-3 15,-1 6-2-15,-1 0 0 16,-1 4-11-16,2 0-17 15,-3-2-32-15,3 6-48 16,-3 0-115-16,-2 0-166 16</inkml:trace>
  <inkml:trace contextRef="#ctx0" brushRef="#br2" timeOffset="78529.25">16979 14369 558 0,'0'0'112'0,"0"0"-89"16,0 0 45-16,0 0 49 0,0 0-17 16,0 0-37-16,0 0-30 15,-20-36 10-15,20 36 1 16,0 0-7-16,-3 0-4 15,1 0 0-15,-10 22 3 16,-3 14-1-16,-9 17-3 16,-3 7-12-16,-2 6-1 15,2-2-4-15,3-6-2 16,2-2-3-16,4-11-5 16,4-8-3-16,2-2 0 15,2-11-2-15,3 0 1 16,1-6-1-16,2-4 0 15,-1-6-3-15,2-2-13 16,1-2-32-16,2-4-22 16,0 0-50-16,0-24-74 0,8-18-49 15,11-8-123 1</inkml:trace>
  <inkml:trace contextRef="#ctx0" brushRef="#br2" timeOffset="78842.62">16751 14596 450 0,'0'0'68'16,"0"0"-26"-16,0 0 109 16,0 0-14-16,0 0-46 15,0 0-26-15,-40-101 11 0,38 101 12 16,2 0-26-16,0 0-30 16,0 0-11-16,0 0-7 15,0 0-5-15,25 21 12 16,8 3 9-16,3 12-8 15,1 2-8-15,2 2 1 16,-4-4-5-16,1-4-5 16,-3-2-3-16,-4-10-2 15,-2 1 0-15,-5-7 0 16,-4-5-5-16,-5 0-9 16,-1-5-24-16,-6-4-35 15,-4 0-38-15,0 0-69 0,-2-10-26 16,0-7-183-1</inkml:trace>
  <inkml:trace contextRef="#ctx0" brushRef="#br2" timeOffset="79207.48">16578 14766 610 0,'0'0'107'0,"0"0"-95"16,0 0 46-16,0 0 61 16,0 0-28-16,0 0-55 0,-56-8-17 15,56 7 18 1,19-8 31-16,16 0-20 0,7-4-9 16,4-5-13-16,8 0-1 15,2-4-3-15,4 4-10 16,-6 0 2-16,-6 6 0 15,-10 2-3-15,-9 4-7 16,-7 0-4-16,-3 2 2 16,-7-2-2-16,0-2 0 15,-5 4 0-15,-3-2-12 16,0 6-16-16,-4 0-14 16,0-4-20-16,0 0-62 15,0-2-39-15,-4 2-27 16,-11-4-116-16</inkml:trace>
  <inkml:trace contextRef="#ctx0" brushRef="#br2" timeOffset="79636.97">16905 14401 417 0,'0'0'46'0,"0"0"-26"15,0 0 72-15,0 0 20 16,-51-112-47-16,46 102-13 15,1 6-1-15,1 0 6 16,1 2-10-16,0 2-10 16,2-2 1-16,0 2 4 15,0 0 1-15,0 0-7 0,0 0-4 16,-2 0-3 0,2 0-2-16,0 4-7 0,0 32-4 15,0 21 17-15,0 16 13 16,2 16-26-16,7 1 1 15,3 6 2-15,-6 3 1 16,3-5-8-16,-3-2-4 16,4-6-2-16,1-10-1 15,-2-13 1-15,2-13-1 16,-2-14 0-16,-3-6-2 16,-1-12-3-16,-4-6-4 15,3-6 2-15,-2-6-4 16,-2 0 0-16,2 0-14 15,-2 0-9-15,0 0-16 0,0 0-59 16,-2 0-64-16,-8-18-77 16,8 0-107-16</inkml:trace>
  <inkml:trace contextRef="#ctx0" brushRef="#br2" timeOffset="86957.16">15631 11570 473 0,'0'0'79'0,"0"0"-31"0,0 0 82 16,0 0-36 0,0 0-43-16,0 0-16 0,0 0 9 15,0-2 15-15,-5 2 4 16,-11 10-16-16,-3 14-12 15,-8 6-2-15,0 9 3 16,-2 4-8-16,-2 8-5 16,-7 7-2-16,-2 8 5 15,-2 0-3-15,0-2-3 16,-1-1-3-16,3 1-1 16,0-2-5-16,-1 2-1 15,-1 2 0-15,3-6-6 16,2-4-1-16,9-9-1 15,5-7-1-15,5-10 1 16,7-8-2-16,5-8 0 16,2-6-2-16,1-4-5 15,3-4-10-15,-3 4-7 0,1 2-12 16,-2 0-16-16,2 4-20 16,-3-2-68-16,5-4-4 15,0-4-15-15,0 0-137 16</inkml:trace>
  <inkml:trace contextRef="#ctx0" brushRef="#br2" timeOffset="89381.1">16787 11735 734 0,'0'0'29'0,"0"0"-12"0,0 0-17 16,0 0 68-16,0 0-18 15,0 0-42-15,0 0-3 16,-15-2 25-16,15-1 15 16,0 2-7-16,0-6-6 15,-5 2 16-15,3-8-21 16,0-2-5-16,2-6-4 15,0 1-3-15,0-4-2 16,13 2-2-16,5 0 6 16,-1 6-8-16,2 2 1 15,-4 4 1-15,-4 4 0 0,2 4-2 16,-2 2-6 0,5 0 1-16,2 0-3 0,-2 0 0 15,-4 10 4-15,0 6-2 16,-5 4 1-16,-3 4 7 15,-2 4-3-15,-2 4 1 16,0 4 1-16,-4 2-4 16,-11 1 0-16,-8-2-2 15,1 4-3-15,-7-3 0 16,2 0 0-16,-4-2 0 16,-1-4-1-16,1 0 1 15,0-1 0-15,4-2 0 16,6-4 2-16,2-3 1 15,9-4 2-15,3-4-3 16,0-2-1-16,5-6-1 16,2-1 0-16,0-2-1 15,0-1 0-15,0 0 0 0,0-2 1 16,4 0 1-16,16-4 1 16,3-18-2-16,4-6 0 15,2 3 1-15,-3 3-2 16,0 7 0-16,-3 4-2 15,-3 5 2-15,0 6 2 16,2 0 1-16,3 0-1 16,-2 17 1-16,-2-3 0 15,2 0-1-15,-5-5-1 16,1-2-1-16,2-7 0 16,-1 0 0-16,0 0-1 15,4-18 0-15,-1-11-14 0,-2-1-7 16,0 0-20-1,-3 2-16-15,-5 4-60 0,-1 8-38 16,-6 4-43-16,-4 6-152 16</inkml:trace>
  <inkml:trace contextRef="#ctx0" brushRef="#br2">16807 12882 536 0,'0'0'139'16,"0"0"-121"-16,0 0 34 15,0 0 56-15,0 0-13 16,0 0-46-16,-18-27-24 16,18 27 1-16,0 14 6 15,0 17 22-15,0 10 0 16,0 8-18-16,0-3-14 0,0-4-8 16,0-4-7-1,-7-10-4-15,-1-4 1 0,-1-8 0 16,-3-4-4-16,6-8 2 15,1-1-1-15,3-2-1 16,2-1 1-16,0 0-1 16,0 0-1-16,0 0-1 15,0 0-2-15,13 0 4 16,14 0 2-16,9 0-2 16,2-10 0-16,4 0 0 15,0 0-4-15,-1 2-1 16,-6-2-2-16,-3 2 3 15,-8 0 2-15</inkml:trace>
  <inkml:trace contextRef="#ctx0" brushRef="#br2" timeOffset="92100.21">16732 10770 378 0,'0'0'148'0,"0"0"-57"15,0 0 22-15,0 0-24 16,0 0-26-16,0 0-14 16,0 0-21-16,-21-8-4 15,11 28-5-15,-2 16-1 16,-1 12 23-16,1 7 14 15,6 3-5-15,3 0-9 16,3-4-5-16,0-6-9 16,3-8-11-16,19-12-9 15,5-10-3-15,4-10-4 16,3-8 3-16,3 0-3 16,-1-28 1-16,-1-8 0 0,-4-6-1 15,-4-4 1-15,-6 0-1 16,-8 0 2-16,-8-3-2 15,-5 3 1-15,0 4 0 16,-3 4 2-16,-15 4-1 16,-4 6 0-16,-2 6 0 15,-6 8-1-15,2 6-1 16,-6 8-1-16,0 0-2 16,-1 6-11-16,4 16-15 15,6-4-25-15,8-2-56 16,10-2-40-16,7-6-85 15,0-6-267-15</inkml:trace>
  <inkml:trace contextRef="#ctx0" brushRef="#br2" timeOffset="93275.88">17571 10158 392 0,'0'0'73'0,"0"0"-46"16,0 0 60-16,0 0 5 16,0 0-17-16,0 0-28 15,-10-40-5-15,10 40 1 16,0-1 1-16,0-4-14 15,0 1-5-15,0 0-7 16,0 0-3-16,0 2-6 16,0 2 9-16,0-2 3 15,0 2 0-15,0 0 1 16,0-4-7-16,0 0 3 16,0 0-1-16,0 0-1 0,0 4 3 15,-4 0-6-15,4 0 2 16,0 0-5-16,0 0-7 15,0 0-2-15,0 0-1 16,0 22-1-16,0 16 1 16,0 12 8-16,0 11-2 15,10 3 0-15,-3 2 5 16,-1 4 6-16,-2 4-8 16,-2 2-1-16,1 1-2 15,-3 1 0-15,3 0 3 16,-1-4-5-16,2-3 5 15,3-1-7-15,-1-2 6 16,-1 2-4-16,-1-4 3 16,-1 0-1-16,1-3-4 15,-2-5 4-15,3 0-3 0,-3-2 1 16,0 2 0-16,0 4-2 16,-2 0 1-16,2 5-2 15,1-1 1-15,-3 0-1 16,2 0 0-16,-2-3 1 15,0-1-1-15,0-1 0 16,0 0-1-16,0-1 1 16,0-2 2-16,0 0 0 15,0 1-3-15,-5 1 1 16,1 0 0-16,0 0 0 0,-1 0-1 16,3-2 1-16,-2-2 1 15,-2-2-1-15,6-1 1 16,-1-3-1-16,1-2 1 15,-3 0 0-15,3 0-1 16,0 3-1-16,-2 4 1 16,0 4 1-16,0 1-2 15,0 0 1-15,0-2 2 16,-1-4-2-16,1-10 1 16,0-1-2-16,-2-7 0 15,1-7 1-15,3 2-1 16,0-7 0-16,0 0 0 15,0-4 0-15,0-4 0 16,0-8-5-16,0-2-15 16,0-6-34-16,0 0-30 0,-3-32-106 15,-7-20-96-15</inkml:trace>
  <inkml:trace contextRef="#ctx0" brushRef="#br2" timeOffset="93931.39">17110 12829 441 0,'0'0'106'16,"0"0"-87"-16,0 0 43 15,0 0 44-15,0 0-37 16,0 0-42-16,-35-24-5 15,35 24 6-15,0 0 2 16,-2 6-13-16,-1 20 1 16,1 16 15-16,-1 13 19 0,3 15 4 15,0 8 4 1,0 11-12-16,0 1-9 0,0-2-7 16,0-6-11-16,0-10-1 15,0-10 1-15,0-12-8 16,0-7-1-16,0-10-9 15,0-6-1-15,0-7-1 16,0-6-1-16,-1-6-6 16,1-2-21-16,0-6-9 15,0 0-28-15,0 0-61 16,0-4-39-16,0-18-128 16,0-2-301-16</inkml:trace>
  <inkml:trace contextRef="#ctx0" brushRef="#br2" timeOffset="96691.63">21845 5514 792 0,'0'0'34'16,"0"0"-33"0,0 0 6-16,0 0 56 0,0 0 25 15,0 0-42 1,0 0-38-16,-100 8-7 0,119-4-1 16,15-2 8-16,11 2-3 15,6-2-2-15,2 0 1 16,3-2 1-16,-2 0-4 15,-6 0 2-15,-9 0 0 16,-8 0-1-16,-9 0 3 16,-6 0 0-16,-10 0 0 15,-1 0 6-15,-3 0 9 16,0 0 5-16,-2-2 0 16,0-2-3-16,-23 2-11 15,-19 2-9-15,-11 0 0 16,-4 6-1-16,-6 10 0 15,9-2 5-15,7 0 0 16,12-4 2-16,12-3 4 16,12-2-1-16,5-5-4 0,6 0-5 15,0 0-2-15,2 0-2 16,27 0 2-16,13 0 1 16,12-8 0-16,6-10-1 15,2-2 0-15,-6 2 0 16,-9 6 0-16,-14 4 1 15,-15 4-2-15,-9 2 2 16,-7 2-1-16,-2 0 1 16,0 0 1-16,-9 0 0 15,-24 4-2-15,-12 16 1 16,-11 2-2-16,1-1 1 16,8-2 0-16,7-5 0 0,9 0 2 15,10-6-2-15,8-1 0 16,7-4 0-16,6-3-1 15,0 0-3-15,0 0-9 16,6 0-1-16,21 0 12 16,7 0 1-16,3-7-1 15,-1-1-4-15,-1-1 4 16,-10 5-7-16,-5 0 5 16,-9 3-8-16,-4 1 4 15,-5 0 3-15,-2 0 1 16,0 0 2-16,0 0 2 15,0 0-3-15,0 0 1 16,0 0 0-16,0 0-5 16,-5 0-13-16,3 0-9 0,2 0-19 15,0 0-25-15,0 0-15 16,0 0-16-16,0 0-38 16,16 0-41-16,4 0-102 15</inkml:trace>
  <inkml:trace contextRef="#ctx0" brushRef="#br2" timeOffset="99467.46">18643 14387 576 0,'0'0'114'0,"0"0"-100"15,0 0 73-15,0 0-14 16,0 0-29-16,0 0-27 16,0 0-10-16,-22 27 10 15,5 3 6-15,-6 12 7 16,-4 10-2-16,-4 6 10 15,0 2 9-15,-3 0-13 16,3-4-7-16,2-3-9 16,4-5-7-16,5-8-6 15,5-4-5-15,1-6 0 0,3-6-2 16,3-12-19 0,5-6-33-16,3-2-33 0,0-4-10 15,0-16-31-15,0-20-153 16,13-10-168-16</inkml:trace>
  <inkml:trace contextRef="#ctx0" brushRef="#br2" timeOffset="99776.82">18334 14552 487 0,'0'0'88'0,"0"0"7"0,0 0 29 16,0 0-32-1,0 0-20-15,0 0-27 16,-19-40-16-16,19 40-8 0,0 8-8 16,19 26 38-1,7 12-11-15,8 6-13 0,4 0 0 16,-1-2-7-16,4-6-6 16,-1-1-7-16,-3-5-1 15,-3-4-4-15,-5-6-1 16,-7-6-1-16,-4-6 0 15,-7-6-5-15,-4-6-20 16,-3-2-48-16,-4-2-46 16,0 0-8-16,0-14-32 15,0-12-212-15</inkml:trace>
  <inkml:trace contextRef="#ctx0" brushRef="#br2" timeOffset="100083.93">18215 14893 349 0,'0'0'182'16,"0"0"-128"-16,0 0 36 15,0 0 13-15,0 0-51 16,0 0-34-16,54-46 7 0,-3 24 14 15,9-5 7-15,7 1-15 16,2 2 0-16,-6 2-18 16,-10 4-1-16,-8 0-4 15,-14 6-6-15,-12 6-2 16,-7 2-2-16,-6 4-26 16,-3 0-38-16,-1 0-27 15,-2-4-85-15,0-2-103 16</inkml:trace>
  <inkml:trace contextRef="#ctx0" brushRef="#br2" timeOffset="100438.95">18513 14395 625 0,'0'0'79'0,"0"0"-72"16,0 0 69-16,0 0 12 15,0 0-26-15,0 0-42 16,-40-34-16-16,40 37 4 16,0 28 0-16,0 19 35 15,0 21 4-15,12 13-2 16,-1 12 10-16,3 15-5 0,3 1-19 16,-4-2-6-1,1-6-3-15,1-15-4 16,-1-23-4-16,1-12-6 15,-1-10-2-15,-1-8-3 0,-5-12 0 16,-2-6-2 0,-4-6-1-16,-2-8 0 0,0-4-9 15,0 0-24 1,0 0-26-16,0 0-50 0,0 0-58 16,-9-18-9-16,0-8-127 15</inkml:trace>
  <inkml:trace contextRef="#ctx0" brushRef="#br2" timeOffset="103030.11">17345 10236 282 0,'0'0'90'0,"0"0"-46"0,0 0 26 15,0 0 16-15,0 0-24 16,0 0-29-16,0 0-7 16,0-11 14-16,0 11 0 15,0 0 1-15,0 0-3 16,0 0 0-16,0 0 2 15,0 0-2-15,0 0 3 0,0 0-8 16,0 0-4-16,0 0 2 16,0 0-4-16,-4 8-2 15,-13 16-1-15,-5 4-3 16,-3 4 10-16,1 0-6 16,-1-2-8-16,3 2 2 15,-3 0-4-15,4 0-4 16,0 4-2-16,1 6 0 15,0 5 5-15,0 7 0 16,-3 4 2-16,1 0 3 16,0-2 0-16,0-4 0 15,1 0-4-15,2-6-4 16,-1-1-2-16,1-3 1 16,0-2-1-16,-4 2 0 15,-4 2-3-15,-2-2 1 0,0 2-2 16,3 0 1-1,0-5-3-15,3-5-2 16,3-4 1-16,2-4 0 0,7-8-2 16,2-4 0-16,0-2 0 15,5-4 0-15,-1 0 0 16,-2-2 0-16,5 0 0 16,-2-2 0-16,0 0 0 15,1 0 0-15,3-2-1 16,-2 0-1-16,2 0-7 0,-4 4-11 15,-3 2-17-15,0 2-17 16,1 0-26-16,3-8-41 16,3-2-88-16,0 0-16 15,7-28-236-15</inkml:trace>
  <inkml:trace contextRef="#ctx0" brushRef="#br2" timeOffset="104353.73">18171 10359 511 0,'0'0'139'15,"0"0"-107"-15,0 0 84 16,0 0-22-16,0 0-45 16,0 0-28-16,22-2 26 15,11 6 22-15,6-2-15 16,-2-2-22-16,1 0-3 16,4 0-10-16,3-14-5 0,-3-2-7 15,-2 2-1-15,-9 2-1 16,-6 4 2-16,-9 6 1 15,-7 2-2-15,-1 0 0 16,-6 0 1-16,-2 6 2 16,0 18 5-16,-6 6-5 15,-21 6-3-15,-8 2-6 16,-3-4 0-16,0-4 0 16,5-4-1-16,6-5-5 15,7-6 3-15,7-4 1 16,5-8 1-16,4 1 1 15,2-1 0-15,0-3-1 16,2 0-1-16,0 0-1 16,8 0 2-16,23 0 1 0,10-9 2 15,5 1-1-15,4 8 4 16,-2 0-4-16,-5 0 3 16,-5 14-1-16,-7 7 1 15,-8-2-1-15,-8 6 0 16,-11 1 2-16,-4 8-2 15,-4 4 1-15,-30 2-2 16,-8 0-2-16,-5-4-1 16,-3-5-4-16,-2-12-6 15,3-6 3-15,7-4 4 16,6-3 0-16,7 1 3 16,7 0-5-16,0 0-4 0,6 1-13 15,5-1-24-15,2 1-52 16,2 5-48-16,3-5-55 15,-1-1-323-15</inkml:trace>
  <inkml:trace contextRef="#ctx0" brushRef="#br2" timeOffset="105121.81">18577 11863 603 0,'0'0'22'16,"0"0"3"-16,0 0 87 16,-37-102-39-16,37 74-18 15,4-1-14-15,21 3-11 0,4 4 1 16,2 6-1-16,1 8-7 15,-6 8-4-15,3 0-4 16,-8 24-6-16,-6 14 6 16,-5 12 7-16,-10 9-2 15,-4 7-8-15,-27 0-4 16,-9-2-2-16,-4-6-3 16,1-7-2-16,4-9 1 15,5-10 1-15,7-8 3 16,9-6 10-16,7-8-1 15,7-6 3-15,4-2-5 16,0-2-4-16,6 0-4 16,28 0 6-16,13-16 8 15,11-8-2-15,4-4-4 16,1 2-1-16,-7 8-7 0,-10 4-1 16,-10 5-4-1,-12 8-1-15,-11 1-3 0,-5 0-18 16,-6 0-21-16,-2 0-54 15,0 15-77-15,0 7-39 16,-18 5-257-16</inkml:trace>
  <inkml:trace contextRef="#ctx0" brushRef="#br2" timeOffset="105697.66">18616 12544 791 0,'0'0'63'15,"0"0"-60"-15,0 0 97 16,0 0 30-16,0 0-57 16,0 0-63-16,-18 17-10 15,7 33 27-15,-5 14 14 16,-7 2-28-16,-6-2-8 15,-5-8 3-15,-4-12 7 16,2-9 2-16,1-13 0 16,6-6 3-16,6-8 2 15,10-4-3-15,9 0 3 0,4-4-4 16,0 0-13 0,27 0-5-16,19 0 0 0,18-18 0 15,8-2 0-15,-1-2-1 16,-8 6-3-16,-12 2-6 15,-9 6-7-15,-10 3 2 16,-12 1 11-16,-9 4-3 16,-9 0 3-16,-2 0 4 15,0 0 2-15,0-1 3 16,0-3 5-16,0 1-5 16,-9 2 1-16,3 1 4 15,-2 0-3-15,0 12 0 16,-1 26-4-16,3 16 7 15,-2 10-1-15,4 4 0 0,2 0 3 16,-3-2-6-16,3 1-4 16,0-7-2-16,2-6 0 15,-2-10-12-15,2-12-30 16,0-10-46-16,0-18-62 16,6-4-62-16,9-44-70 15</inkml:trace>
  <inkml:trace contextRef="#ctx0" brushRef="#br2" timeOffset="107184.88">19231 10271 308 0,'0'0'141'0,"0"0"-101"0,0 0 18 16,0 0 8-16,0 0 7 15,0 0-38-15,0-104 2 16,0 95 3-16,0 4 13 16,0 1-14-16,0-3-8 15,0 0 0-15,0-6-13 16,0-1 2-16,0 0 0 16,0 2-3-16,-2 2 17 15,2 0-7-15,0 4 1 0,-2 4 9 16,2 0-15-1,-2 2-8-15,2 0 3 0,0 0-8 16,0 0-4 0,0 0-4-16,0 2-1 0,0 26 0 15,0 12 15-15,6 10 5 16,5 4-4-16,0 5 7 16,3 3 0-16,-1 2-7 15,-4 4-3-15,2 3-4 16,-4 5-1-16,-1 2 1 15,-1 4-2-15,0-2 2 16,-3-2-3-16,0-3-2 16,0-1 0-16,0 2 0 15,-2 0 2-15,3 0 2 16,-1 1-4-16,2-5 4 0,0-2-1 16,2-2 2-16,-4 2-2 15,2-1 1 1,3-4 0-16,-3-2-3 0,3-5-2 15,-2-2-1-15,-3-2 1 16,0-1-1-16,0-5 1 16,2-1 0-16,-1 4-1 15,1-1 1-15,-4 2 2 16,0 0 0-16,0-2 1 16,0 2-3-16,0-6 0 15,0 1-2-15,0-5 2 16,0-2-1-16,0-2-2 15,0-2 1-15,0 2 0 16,2-2-1-16,0-2 1 0,-2 1 0 16,0-3 0-16,0 2-1 15,0 0 1-15,0-2 1 16,0 2-2-16,0-4 0 16,0 2 0-16,0 3 0 15,0 1 0-15,0 0 1 16,0 0-1-16,0 1 1 15,0 2-1-15,0-1 0 16,0 0 1-16,-4-2-1 16,2 0 0-16,2-4 0 15,-2 2 0-15,2-2 0 16,-3 4 0-16,1 0 1 16,2 3-1-16,0-3 0 15,0 0 1-15,0-2 0 16,0-2 0-16,0 0 0 0,0-6 0 15,0 0-1-15,0-2 0 16,0 0 0-16,0 2 0 16,2 5 0-16,1-8 1 15,-1 4 0-15,0 3 0 16,0-6-1-16,0 2 1 16,0 0-1-16,1-4 0 15,-1-2 0-15,1-6 0 16,-1-4 0-16,-2-4 0 15,0-2-2-15,0-4-4 0,0 0-5 16,0 0-7-16,0 0-3 16,0 0-8-16,0-12-36 15,0-12-48-15,0-8-72 16,0 0 0-16,0 4-85 16,0 5-122-16</inkml:trace>
  <inkml:trace contextRef="#ctx0" brushRef="#br2" timeOffset="109619.98">22934 5530 572 0,'0'0'28'16,"0"0"-26"-16,0 0 78 15,0 0 31-15,0 0-50 16,0 0-34-16,-51 22-8 15,51-22 7-15,0 0-3 16,0 0-5-16,0 2-8 16,0-2-2-16,7 0 1 15,15 0 6-15,7 0 2 0,2-2-6 16,-2-6-4 0,-4 2-1-16,-5 2-1 0,-5 0-1 15,-6 2 3-15,-4 0 0 16,-3 2 1-16,-2 0 4 15,0 0 11-15,0 0 4 16,0 0-2-16,0 0-2 16,-18 0-8-16,-11 0-14 15,-4 8 0-15,-5 8 0 16,2 0 3-16,3 0 0 16,2 1 3-16,8-7 0 15,7-2 5-15,10-5-1 0,4-3-2 16,2 0-3-1,0 0-3-15,0 0 0 0,6 0 0 16,19-2 0-16,8-12 3 16,3 1-1-16,-7 0-1 15,-5 5-3-15,-7 2 2 16,-9 4-2-16,-1 0 0 16,-5 2 0-16,-2 0 0 15,0 0 2-15,0 0 1 16,0 0-2-16,-11 2-1 15,-16 14-1-15,-4 5 0 16,-2-2 0-16,6-1 0 16,8-5 0-16,9-8 0 0,5 0 0 15,5-5-1 1,0 0-1-16,0 0-5 0,0 0-4 16,11 0-2-16,14 0 4 15,6 0-27-15,2-6-41 16,-1-2-41-1,-3 4-24-15,-7-1-114 0,-5 5-201 16</inkml:trace>
  <inkml:trace contextRef="#ctx0" brushRef="#br2" timeOffset="111502.59">20390 14201 622 0,'0'0'97'15,"0"0"-45"-15,0 0 28 16,0 0-16-16,0 0-32 15,0 0-10-15,0 0-6 16,5 10 11-16,-5 22 9 16,-21 10 13-16,-6 10-7 15,-6 6 3-15,-5 6-5 16,-4 5-13-16,0-3-7 16,2-6-7-16,3-6-7 15,14-19-6-15,4-16-1 16,13-9-15-16,6-10-26 0,0 0-60 15,0-20-54-15,11-20 37 16,7-8-92-16,-5 0-6 16</inkml:trace>
  <inkml:trace contextRef="#ctx0" brushRef="#br2" timeOffset="111772.65">20094 14395 144 0,'0'0'164'16,"0"0"-81"-16,0 0 18 15,0 0 42-15,0 0-44 0,0 0-5 16,-19-86-33-16,19 86-13 16,0 0-15-16,0 0-14 15,14 0 11-15,15 16 19 16,5 9-1-16,3 7-10 16,3 1 1-16,3 6-12 15,-3-7-6-15,-2 0-15 16,-5-4-3-16,-2-8-1 15,-4-4-2-15,-7-6-2 16,-5-10-31-16,-3 0-46 16,-1 0-33-16,-2-18-37 15,-3-12-129-15</inkml:trace>
  <inkml:trace contextRef="#ctx0" brushRef="#br2" timeOffset="112091.67">20049 14582 636 0,'0'0'113'0,"0"0"-98"16,0 0 81-16,0 0-3 15,0 0-42-15,0 0-35 16,-9-8 5-16,49-8 16 0,11-2 3 15,10-4-13-15,3-1-7 16,1 4-4-16,-5-3-11 16,-4 4-4-16,-10 1-1 15,-7 6-6-15,-16 0-10 16,-9 5-22-16,-9 5-17 16,-5-2 0-16,0-1-22 15,0-2-29-15,0-2-126 16,-16 3-40-16</inkml:trace>
  <inkml:trace contextRef="#ctx0" brushRef="#br2" timeOffset="112409.73">20379 14305 346 0,'0'0'101'16,"0"0"-54"-16,0 0 89 0,0 0-18 15,0 0-37-15,0 0-35 16,-36-30-4-16,36 30-7 15,0 0-9-15,0 0-6 16,0 4-3-16,0 26 1 16,0 18 52-16,4 17-19 15,9 11-17-15,-1 14 13 16,-3 2-7-16,-5 0-13 16,3-7-8-16,-2-5-7 15,-3-10-1-15,2-10-1 16,-4-8-5-16,0-17-2 15,0-12 0-15,0-9-3 0,0-5 0 16,0-5-14-16,0-4-26 16,0 0-34-16,-4-14-105 15,-3-17-17-15,2-5-141 16</inkml:trace>
  <inkml:trace contextRef="#ctx0" brushRef="#br2" timeOffset="113940.29">18953 12521 245 0,'0'0'104'0,"0"0"-43"15,0 0 25-15,0 0 38 16,0 0-20-16,46-103-35 16,-46 101-16-16,0 2-3 15,0 0-6-15,0 0-2 0,0 0-5 16,0 0 0 0,0 0 0-16,0 0 1 0,0 2 1 15,-19 28-4-15,-20 23-7 16,-11 21 0-16,-13 14 1 15,-9 10-3-15,-1 9-3 16,0-1 1-16,3-6-2 16,6-3-3-16,8-10 0 15,7 0 2-15,6-3 0 16,6 0-4-16,1-6-7 16,1-10 3-16,1-9 0 15,3-11-6-15,4-8 3 0,7-12-2 16,3-10-3-1,7-6-3-15,6-6-2 0,4-6 0 16,0 0-1-16,0 0-6 16,0 0-10-16,0 2-8 15,0 4-16-15,0 0-23 16,-2 2-33-16,2-4-98 16,0-4-26-16,14 0-136 15</inkml:trace>
  <inkml:trace contextRef="#ctx0" brushRef="#br2" timeOffset="116112.15">20418 12932 472 0,'0'0'174'0,"0"0"-102"0,0 0 5 15,0 0 9-15,0 0-28 16,0 0-18-16,0 0-11 16,-68-82 7-16,45 82 1 15,1 0-13-15,-4 15-8 16,1 17-4-16,5 15 3 15,7 9 5-15,6 8 9 16,7 2 11-16,0-2-2 16,11-10-11-16,18-8-14 15,2-9-7-15,2-13-1 16,1-10-2-16,-3-14-3 16,-2 0 1-16,-2-20 3 15,0-20-2-15,-3-8-2 16,-4-5 1-16,-8 1-1 0,-8 0 2 15,-4-2-2 1,0 4 0-16,-14 4 1 0,-5 6 0 16,-4 12 1-16,0 6 2 15,-3 8-1-15,-3 7 1 16,-5 7-4-16,1 0-1 16,-3 0-13-16,7 4-16 15,12 4-36-15,5-4-62 16,12-4-36-16,0 0-32 15,0-18-253-15</inkml:trace>
  <inkml:trace contextRef="#ctx0" brushRef="#br2" timeOffset="116768.51">20136 11516 419 0,'0'0'157'15,"0"0"-131"-15,0 0 57 16,45-102 10-16,-19 82-25 0,1 8-31 15,-5 8-9-15,1 4-4 16,-2 0-3-16,0 5-4 16,-3 22 2-16,-7 13 13 15,-7 12 5-15,-4 16 8 16,0 15-6-16,-19 7-17 16,-13 0-8-16,-2-4-4 15,3-14-3-15,3-16-2 16,5-16 0-16,9-13 0 15,6-15-2-15,6-9 0 16,2-3 3-16,0 0 0 16,0 0 2-16,0-3-1 15,0-13-7-15,10-1 1 0,13 2 2 16,6 5-1 0,2 6 1-16,2 4-1 0,5 0-2 15,-1 0 1-15,-2 0 0 16,-2 0-2-16,-1 0 1 15,1-3-6-15,0-3-31 16,3-3-31-16,1-8-45 16,4-2-50-16,-5-8-200 15</inkml:trace>
  <inkml:trace contextRef="#ctx0" brushRef="#br2" timeOffset="117871.93">19904 10407 55 0,'0'0'458'15,"0"0"-372"-15,0 0 21 16,0 0 3-16,0 0-29 16,0 0 1-16,-67-34-19 0,67 32-21 15,0 2-8-15,7-2-7 16,27 0 1-16,14-4 11 15,6 0-22-15,4-2-8 16,2-2-1-16,-4 0-4 16,-3 2 0-16,-10 2-2 15,-14 4-1-15,-12 2 0 16,-8 0 0-16,-9 4-1 16,0 24 4-16,-24 14 1 15,-23 8 0-15,-6 0-4 16,1-6 3-16,10-8-4 15,11-11 0-15,13-7 0 0,7-11 1 16,3 0-1-16,4-5 0 16,4 0 1-16,0 0-2 15,0 3 0-15,4 4 0 16,26-1 1-16,13 2 0 16,3-2 0-16,3 0 0 15,-5 2 0-15,-3 2 0 16,-13 0 0-16,-7 0 0 15,-13 4 0-15,-8 2 0 16,0 8 0-16,-21 2 1 16,-20 6 0-16,-10-2-1 15,-2-2 2-15,-3-4-2 16,2-5 0-16,5-7 0 0,8-5-3 16,6 0 0-1,14-5-1-15,5 0-6 0,9-3-17 16,3 2-27-16,2-3-36 15,2 0-37-15,8 0-73 16,28-22-205-16</inkml:trace>
  <inkml:trace contextRef="#ctx0" brushRef="#br2" timeOffset="119040.42">20736 10104 407 0,'0'0'45'16,"0"0"-18"-16,0 0 123 0,0 0-39 15,0 0-42-15,0 0-16 16,-43-52-6-16,43 52-5 16,0 0-12-16,0 0-10 15,0 0-6-15,0 0-3 16,0 6-5-16,0 18 3 16,0 11 32-16,0 4-10 15,0 9-10-15,0 5 6 16,5 5 1-16,-4 4-8 15,2 2-8-15,-1 2-3 0,3 1-3 16,-1-4-2-16,2 2 0 16,4 1 2-16,3 4 2 15,2 2 4-15,1 4 2 16,-1 1-1-16,1-1-6 16,-5-4 2-16,3-4-3 15,-3-5 0-15,2-9-2 16,-1-6 1-16,-4-2 4 15,3-2 1-15,-4 6-1 16,2 4-1-16,-2 6-1 16,-2 3 2-16,1 1-1 15,-4-2-4-15,3-2 0 16,-3-4-2-16,0-2 0 0,0-1 1 16,0 1-2-1,1-2 2-15,-1 2 1 0,2 2 0 16,0-4 0-16,6 2-3 15,1 0 0-15,1 1 2 16,0-1-3-16,-1 0 2 16,-3 2-2-16,-4 0 1 15,0-2-1-15,-2 0 1 16,1-1-2-16,1-3 1 16,0-2 0-16,3-2 1 15,2-4-1-15,-2-6 0 16,-1 0 0-16,-1-2 0 0,-1 0 0 15,1 5 0 1,-5 3 1-16,2 2-1 0,1 2 0 16,-3 2 0-16,2-4 0 15,-2-2 0-15,0-6 0 16,0-2 0-16,0-7 0 16,0-4 0-16,4 0 0 15,-2 1 0-15,2-2 0 16,-1 4 0-16,0-2 0 15,0 0 0-15,0 0 0 16,-1-4 0-16,1-2 0 16,-1-4 0-16,0 0 0 15,0 2 0-15,-2-4 0 0,2 2 0 16,-2 0 0-16,0-1 1 16,2-6-1-16,-2 0 0 15,0-6-1-15,0 2-1 16,0-3-4-16,0 0-2 15,0 0-3-15,0 0-7 16,0 0-8-16,0 0-12 16,0-7-28-16,0-11-80 15,0-6-22-15,-6-4-91 16,-1-2-155-16</inkml:trace>
  <inkml:trace contextRef="#ctx0" brushRef="#br2" timeOffset="120824.93">24423 4241 113 0,'0'0'596'16,"0"0"-596"-16,0 0 0 16,0 0 30-16,0 0 47 0,0 0-18 15,0 0-13-15,-5-20-15 16,5 20-12-16,0 0-8 15,0 0-3-15,0 18 9 16,2 10 31-16,5 2-18 16,0 2-8-16,0-4 3 15,-1-4-8-15,3-4 1 16,-2-5 1-16,2-6-7 16,-1-7 1-16,4-2 1 15,3 0-3-15,10-11 9 16,4-20-1-16,6-7-7 15,1-4-9-15,-3 0 0 16,-4 2-1-16,-2 4 0 0,0 4 0 16,-4 5-2-16,-4 5 0 15,-3 7 4-15,-5 2-2 16,-5 5 0-16,-4 2 2 16,2 2-2-16,-4 3 0 15,0 1-1-15,0 0 0 16,0 0-1-16,0 0 0 15,0 0 0-15,0 0 0 16,0 0-1-16,0 0 0 16,0 0 1-16,2 0-1 15,-2 0-10-15,0 0-19 16,0 0-35-16,0 0-54 0,0 0-9 16,0 5-41-16,0 9-97 15,0 3-199-15</inkml:trace>
  <inkml:trace contextRef="#ctx0" brushRef="#br2" timeOffset="125097.34">21266 10172 600 0,'0'0'62'0,"0"0"-59"0,0 0 42 16,0 0 59-16,0 0-37 15,0 0-39-15,0 0-7 16,-29-34 9-16,29 34-1 16,0 0-10-16,0 0-10 15,0 11-4-15,0 15 20 16,0 6 26-16,0 0-19 15,0-4-16-15,0-2-8 16,0-6 4-16,0-6-6 16,0-4-5-16,0-8 0 15,0 0 0-15,0-2-1 0,0 0 2 16,0 0 4-16,0 0 1 16,-5-22-5-1,-7-6-2-15,4-1 1 0,1 7-1 16,5 7 0-16,2 5 1 15,0 3-1-15,0 2 0 16,0-2-1-16,9 0-1 16,11-1 2-16,2-1-1 15,7 4 1-15,4-4 0 16,6 0 0-16,1-2 0 16,-5-1 0-16,-2 6 1 15,-8 0-1-15,-9 4 0 16,-7 2 0-16,-7-2 0 15,-2 2 1-15,0 0-1 16,0 0 2-16,0 0-2 16,0 0-1-16,0 25-1 0,-4 11 2 15,-15 4 3-15,2-2-2 16,-3-2 0-16,-3-4-1 16,2-2 1-16,-2-4-1 15,5-6 2-15,7-8 1 16,5-4-2-16,4-6 0 15,2-2 0-15,0 0 2 16,0 0-3-16,0 0 2 16,0 0-2-16,0 0 0 15,10 0 0-15,17 6 2 16,4 0-1-16,7 8 0 16,2 2-1-16,-2 4 1 0,-6 4-1 15,-11 0 0 1,-7 4 1-16,-14 5-2 0,0 0 2 15,-16 6 0-15,-19 1 1 16,-7-2-4-16,-1-8 2 16,-1-8 0-16,4-10 0 15,3-8 0-15,8-2-1 16,10 0 0-16,5-2-7 16,5 0-16-16,5 2-11 15,4 4-51-15,0 8-50 16,0 4-78-16,0 6-128 15</inkml:trace>
  <inkml:trace contextRef="#ctx0" brushRef="#br2" timeOffset="125625.77">21408 11474 629 0,'0'0'96'0,"0"0"-89"0,0 0 29 15,0 0 64-15,0 0-42 16,0 0-43-16,53-76-8 15,-19 76 8-15,3 0 9 16,-2 2-1-16,-6 14-4 16,-8 2-4-16,-5 2 2 15,-9 0 19-15,-5 8-13 16,-2 4-4-16,-9 14 7 16,-26 16 0-16,-17 8-7 15,-6 5-9-15,2-7-3 16,10-16-2-16,13-14 9 15,12-12 2-15,13-14 0 16,3-6-4-16,5-6-6 16,0 0-3-16,7 0-1 0,24 0 3 15,13 0 7-15,12-16-2 16,2-2-5-16,0 0-2 16,-7 2-3-16,-8 2-1 15,-8 4-4-15,-6 6-19 16,-6 4-12-16,-6 0-29 15,-3 4-60-15,-5 20-6 16,-3 8-24-16,-2 10-158 16</inkml:trace>
  <inkml:trace contextRef="#ctx0" brushRef="#br2" timeOffset="126105.73">21931 12837 600 0,'0'0'85'16,"0"0"-56"-1,0 0 96-15,0 0-31 0,0 0-48 16,0 0-16-16,-127 45 5 16,106 1 17-16,7 2-9 15,7 2-9-15,7-4 6 16,0-4-10-16,7-6-8 16,18-8-6-16,4-8-8 15,4-10 0-15,0-10 1 16,3 0 0-16,-3-12-3 15,-2-22-2-15,0-12-4 16,-2-8 0-16,-8-6 0 16,-13-1 2-16,-8 6-3 15,0 6 2-15,-8 13 1 16,-19 13 1-16,-4 6 4 0,-7 9-3 16,-2 8-4-16,-7 0-1 15,3 4-32-15,1 12-45 16,7 2-96-16,10-2-27 15,6 0-167-15</inkml:trace>
  <inkml:trace contextRef="#ctx0" brushRef="#br2" timeOffset="127648.76">21640 14422 478 0,'0'0'34'0,"0"0"42"0,0 0 61 15,0 0-23 1,-23-107-36-16,19 91 17 0,-3 6 13 16,3 2-14-16,0 6-24 15,-2-2-8-15,5 4-11 16,-2 0-18-16,1 10-21 15,0 34-10-15,0 22 4 16,0 15-2-16,2 1-4 16,0-8 0-16,0-14-1 15,0-8-14-15,0-12-10 16,4-13-8-16,0-9-14 16,-4-17 6-16,3-1 5 15,-3 0 20-15,0-14 15 16,0-9-12-16,0-8 2 15,0 5 11-15,0 4 2 16,0 0 2-16,5 2 4 16,14 0-1-16,8 0-5 0,4-6-2 15,5 4-1-15,1-2 1 16,2 0 0-16,-6 0 0 16,-4-2 0-16,-7 2 1 15,-8-1-1-15,-3 2 0 16,-9-5 1-16,-2 3-1 15,0 1 1-15,0 8 1 16,0 4 1-16,0 6 0 16,-2 4 3-16,-1 2 3 15,-1 4-5-15,-5 32-3 16,-2 18 1-16,2 9 11 16,5 1-7-16,4-4-2 15,0-10 5-15,0-10-2 0,8-16-5 16,11-8-1-16,-1-8 0 15,1-8-2-15,-1 0 1 16,2-2-3-16,-2-24-4 16,2-4 1-16,-4 0-2 15,-3 2 5-15,-4 6 1 16,-2 6 2-16,-5 8 1 16,0 6-1-16,-2 2 4 15,2 0 0-15,2 2-4 16,6 20 1-16,1 12 10 15,0-6-6-15,3-2-4 0,-2-4-1 16,5-10 0 0,0-2 0-16,3-10 0 0,1 0 0 15,0 0-5-15,2-30 2 16,-1-6 0-16,-3-8-1 16,-2-2-1-16,-9-8 3 15,-3 0-3-15,-5 1 0 16,0 3 2-16,0 10 3 15,0 10 2-15,0 8 2 16,0 10 4-16,0 6 4 16,0 2 5-16,0 4-2 15,0 0-6-15,0 2-9 16,0 36 2-16,0 16 11 16,9 18 9-16,2 7-16 0,0-3 6 15,1-6-2-15,1-10-7 16,-3-10-3-16,4-12-5 15,-1-10-25-15,1-11-39 16,-3-12-80-16,-2-5-72 16,-2-4-46-16,-7-22-248 15</inkml:trace>
  <inkml:trace contextRef="#ctx0" brushRef="#br2" timeOffset="127870.11">22226 14538 672 0,'0'0'62'0,"0"0"14"0,0 0 21 16,0 0-33-16,24-102-27 15,16 71-26-15,0 5-5 16,-3 2-6-16,-12 8-7 16,-6 6-57-16,-9 2-51 15,-10 2-87-15,0-4-8 16</inkml:trace>
  <inkml:trace contextRef="#ctx0" brushRef="#br2" timeOffset="128193.98">22053 14247 575 0,'0'0'94'0,"0"0"-66"0,0 0 66 15,0 0-29-15,0 0-39 16,0 0-24-16,-48 50 31 15,66-44-1-15,-5 0 1 16,-2 0-1-16,-1-6-9 16,-8 0-9-16,2 0-6 15,1 0 2-15,1-22 1 16,-2-2-7-16,-1 4-1 16,-3 4 8-16,0 6 17 15,-3 6-4-15,-14 2-7 16,-3 2-9-16,-5 2-5 15,-1 22-1-15,6 4-2 0,2 2 0 16,7-6 0 0,9-4 1-16,2-6-1 0,0-8 0 15,0 2-3-15,0-8 1 16,13 0-39-16,5 0-55 16,6-22-65-16,-2-4-232 15</inkml:trace>
  <inkml:trace contextRef="#ctx0" brushRef="#br2" timeOffset="129751.4">22190 9944 305 0,'0'0'147'16,"0"0"-98"-16,0 0 37 16,0 0 2-16,0 0-21 15,0 0-20-15,-31-72-12 16,29 65-7-16,0 2-5 15,2 3 0-15,0 0-5 16,0 2-4-16,0 0-5 16,0-2 2-16,-2 2-3 15,-1 0-6-15,3 0-2 0,0 14-3 16,0 22 3-16,0 14 22 16,0 12 9-16,13 6-3 15,2 4 6-15,4 5 0 16,-1 1-10-16,-1 8 2 15,-3 4-13-15,-3 2 1 16,2 3-3-16,1-5 1 16,0-2-5-16,5-5 1 15,-4-1 1-15,-1-4-1 16,1 2 2-16,-3 2 0 16,-1-2-2-16,-3 1-1 15,4-5 0-15,-3-4-2 16,2-2-1-16,-2-3 0 15,2-1 2-15,-3-2 1 16,4 0-4-16,-5-2 4 16,-1 4-2-16,-1-2-1 15,-3 2-1-15,3 1-1 0,-1-5-1 16,3-2 1-16,-1-4-1 16,1-2 1-16,-3 0-1 15,4 0 4-15,-2-1 0 16,1 1 0-16,-1-2 0 15,-4 0-1-15,3 4-2 16,-2 2 0-16,-1 3 1 16,0-3-3-16,0-2 1 0,-2-4 0 15,2 0-1-15,0 0 3 16,1-1 3-16,1-1-3 16,0-4 1-16,-2 0-3 15,4-2 3-15,-2-4-2 16,-2 0-2-16,0-4 1 15,3-3-1-15,-3-4 1 16,2-7-1-16,-2-4 0 16,0 0 0-16,1 0 0 15,2 0 0-15,-3 5 1 16,2 1-1-16,-2 0 1 16,3 2-1-16,-3-4 0 15,0-2 0-15,0 0 0 16,0-2 0-16,-2-6 1 15,3 4-1-15,-3-2 0 0,2 2 0 16,-2-3 0 0,0-4 0-16,0 0 0 0,0-4 0 15,0-1 0-15,0-4 0 16,0 0 0-16,0 0 0 16,0 0-1-16,0 0-3 15,0 0-2-15,0 0-3 16,0 0-12-16,0 0-25 15,-5-9-28-15,-8-13-95 16,0-7-30-16,2-7-204 16</inkml:trace>
  <inkml:trace contextRef="#ctx0" brushRef="#br2" timeOffset="131247.56">23855 5336 547 0,'0'0'220'16,"0"0"-206"-16,0 0-3 15,0 0 49-15,0 0 7 16,0 0-20-16,-34-22-17 16,39 18-12-16,28-2-3 15,14-6 7-15,4-1-2 16,-2 0-9-16,-5 0 1 0,-15 5-4 16,-10 6 2-16,-13 1-5 15,-6 1-1-15,0 0 4 16,0 0 10-16,-18 0 4 15,-29 1-10-15,-17 20-11 16,-10 4 0-16,3 4 2 16,11-1-2-16,11-4 1 15,18-6 5-15,11-6 0 16,9-6-1-16,8-4-2 16,3-2-3-16,0 0-1 15,0 2-1-15,24 0 1 0,12-2 3 16,9 0-2-1,1 0 1-15,-1-2-2 0,-5-8 1 16,-9 2-1-16,-2 2 0 16,-8 0 0-16,-8 4 0 15,-7 2-1-15,-4 0-13 16,-2 0-21-16,0 0-16 16,0 0-9-16,4 0 5 15,-2 0 13-15,0 0 7 16,2 2 9-16,-2 6-19 15,-2 4-10-15,0 4-50 16,0 0-72-16,0 0-92 16</inkml:trace>
  <inkml:trace contextRef="#ctx0" brushRef="#br2" timeOffset="134151.18">20234 7421 480 0,'0'0'106'0,"0"0"-67"0,0 0 48 15,0 0-3-15,0 0-30 16,0 0-34-16,0 0-15 16,-18 0-3-16,29 2 1 15,16 4 14-15,4-2-6 16,5-4 2-16,-1 0-1 16,4 0 2-16,-6 0-4 15,-7-6 0-15,-6-2-2 16,-6 2 0-16,-7 2 0 15,-5 2-1-15,-2 0 5 16,0 2 2-16,0 0 4 0,0 0 0 16,-25 0-4-16,-15 0-14 15,-7 10-2-15,-3 8 2 16,-2 4 1-16,3-2-1 16,4 0 0-16,10-5 1 15,10-5-1-15,11-5 0 16,8-2 1-16,4-3-2 15,2 0 1-15,0 0-4 16,0 0 0-16,29-7 3 16,16-17 1-16,10-3 1 0,-2-6-1 15,-1 5-1 1,-10 4 1-16,-11 4 0 0,-10 8 1 16,-11 4 0-16,-8 4-1 15,-2 4 3-15,0 0 0 16,-4 0-2-16,-25 0-1 15,-13 12-2-15,-5 14 2 16,-4 0-1-16,2 2 1 16,9-4 0-16,7-7 0 15,12-6 0-15,11-4 0 16,4-6 0-16,6-1 0 16,0 0-2-16,0 0-2 15,16-5-3-15,18-16 4 16,11-7-9-16,-1 2-2 15,-4 4 2-15,-9 6-3 0,-11 8-4 16,-9 2-10-16,-1 6-17 16,-6 0-28-16,0 0-100 15,-2 0-23-15</inkml:trace>
  <inkml:trace contextRef="#ctx0" brushRef="#br2" timeOffset="142543.72">21700 11189 375 0,'0'0'62'0,"0"0"-49"0,0 0-4 16,0 0 54-16,0 0 40 16,0 0-43-16,0 0-11 15,-6-46 1-15,6 42 0 16,0 2-5-16,0 0-3 16,0 2-9-16,0 0-2 15,0 0-1-15,0 0-8 16,0 0-5-16,0 0 4 15,0 0-2-15,-8 0 0 16,-1 16-2-16,-6 14 3 16,-5 6 1-16,0 8-2 0,-4 9 0 15,-1 9 7 1,-4 6-3-16,-2 6-6 0,-5 4-6 16,1 2-4-16,-2 5-2 15,2 1 0-15,-1 2-2 16,3-2 1-16,-2-7-4 15,1-11 1-15,5-8-1 16,5-16 0-16,7-10 2 16,5-16-1-16,5-6-1 15,5-8 0-15,0 0 0 16,0-2 0-16,-1 0 1 16,0 0-1-16,3-2 1 15,-2 2-1-15,2-2 1 16,0 2 0-16,0-2-1 15,0 0-1-15,0 0-3 0,0 0 1 16,0-6 3-16,0-24 0 16,25-16 0-16,6-12 0 15,12-10 0-15,3-9-7 16,1 1-3-16,2-4 1 16,-6 6-2-16,-8 11 3 15,-8 12-1-15,-5 16-4 16,-8 9 3-16,-6 4-1 15,1 8-3-15,-5 0 3 16,4 4 0-16,-4 2-5 16,-2 2-12-16,3 4-14 15,-3 0-8-15,0 0-16 16,0-4-46-16,0-2-177 16</inkml:trace>
  <inkml:trace contextRef="#ctx0" brushRef="#br2" timeOffset="144361.84">22872 11618 718 0,'0'0'68'16,"0"0"-59"-16,0 0 46 15,0 0 42-15,-52 103-15 16,52-102-42-16,0 3-16 16,0-1 9-16,0-3 2 15,0 0-7-15,0 0-9 16,8-4-1-16,13-18 2 15,6-10-3-15,4-9-11 16,-4-3 0-16,0-2 1 16,-6 6-1-16,-9 0-1 15,-1 2-1-15,-6 6 1 16,-2 2 6-16,-3 7 3 16,0 9-3-16,0 9 6 0,0 2 4 15,0 3-1-15,0 0-12 16,0 0-7-16,0 0-1 15,0 18-2-15,0 22 2 16,0 10 3-16,0 5 0 16,0-3 0-16,0-4-1 15,0-2 0-15,8-2-1 16,1-1 0-16,2-6-1 16,-4-5 0-16,0-1 0 15,-5-5-1-15,0-4 1 16,-2-2 0-16,0-4-2 15,0-4-1-15,0-2 1 16,-2 0 0-16,-9-4 1 16,-1 2 0-16,-3 0 0 0,-1 2 1 15,-1 2 0-15,-4 0 0 16,6 2 0-16,1-6 0 16,6 0 1-16,3-6 2 15,5-2-1-15,0 0 0 16,0 0-2-16,0 0 0 15,27 0 0-15,13-18 2 16,9-6 0-16,2 0 0 16,-1 2-1-16,-4 4 0 15,-3 2-1-15,-8 4 0 0,-6 2 0 16,-5 2 0 0,-6 4 0-16,-9 2-2 0,-2 2-2 15,-7 0-26-15,3 0-29 16,-3 0-38-16,0 0-99 15,0-18-45-15,0-16-529 16</inkml:trace>
  <inkml:trace contextRef="#ctx0" brushRef="#br2" timeOffset="145208.84">22739 9916 721 0,'0'0'75'15,"0"0"-54"-15,0 0 9 16,0 0 87-16,0 0 6 16,0 0-84-16,-52-16-35 15,61 16 0-15,20 0 12 16,11 4 1-16,9 4-11 16,0-4-3-16,2-1 3 15,-6-3-3-15,-10 0 1 16,-10 0-2-16,-10 0 1 15,-8 0-2-15,-4 5 1 0,-3 5 1 16,0 10 3 0,-5 14 5-16,-21 16 15 0,-10 6-15 15,0 0-8-15,0-7 0 16,5-12-2-16,8-12 0 16,11-10 1-16,3-6-1 15,7-5 1-15,-1-4 0 16,3 0 1-16,0 2 2 15,0-2-2-15,0 2 0 16,11-2-3-16,21 0 8 0,7 0-1 16,6 0-4-1,0 0-1-15,-1 6-1 0,-3 4-1 16,-6 2 0-16,-6 6 1 16,-12 2-1-16,-9 2 0 15,-8 6 0-15,0 2 2 16,-27 4-2-16,-13 3 0 15,-5-4 0-15,-4-2 2 16,0-8-4-16,2-5 2 16,1-4 0-16,6-6 0 15,5-1 2-15,14-3-4 16,5-1 0-16,9-3-4 16,5 3-13-16,2-2-24 15,0 6-73-15,0 5-70 16,0 6-101-16</inkml:trace>
  <inkml:trace contextRef="#ctx0" brushRef="#br2" timeOffset="145989.6">23271 12833 687 0,'0'0'78'0,"0"0"-72"15,0 0 7-15,0 0 58 16,0 0 14-16,-125-52-52 15,111 58-21-15,1 22-3 16,0 12 10-16,7 6 13 16,0-1-6-16,6-5-10 0,0-8-2 15,7-6 5-15,11-8-3 16,0-6-8-16,2-6-4 16,-2-6-2-16,1 0 2 15,2 0-2-15,-3-16 0 16,-1-8 1-16,2-6-2 15,1-6 1-15,-3-2 0 16,-1-2-2-16,-7 2 2 16,-7 1 2-16,-2 7 6 15,0 4 7-15,-13 8 5 16,-9 8-9-16,-7 6-9 16,-5 4-4-16,3 0-1 15,-2 6-7-15,6 6-23 16,6 0-16-16,13-6-36 0,6-2-21 15,2-4-42-15,4 0-169 16</inkml:trace>
  <inkml:trace contextRef="#ctx0" brushRef="#br2" timeOffset="147432.87">23476 9882 304 0,'0'0'115'0,"0"0"-68"16,0 0 18-16,0 0 33 16,0 0-18-16,0 0-34 0,-6-17-6 15,2 16-1-15,2-3 4 16,0 0-5-16,0 2-3 15,2-1 1-15,0 3-5 16,-2 0-20-16,2 0-11 16,0 7-4-16,0 21 4 15,0 10 22-15,12 4-6 16,-2 2-5-16,3 4 17 16,1 6 1-16,1 2-5 15,-1 11 2-15,-3 1 0 16,-2 4-2-16,-1 6-9 0,2 2-3 15,-1 2-4 1,1 3-1-16,0-5-5 0,3-6 8 16,-1 0-5-16,-2-3 2 15,-1 1-1-15,3-2 1 16,-4-2 0-16,3-2-4 16,-2-5-1-16,3-3-1 15,-4-2 2-15,1-4-1 16,-2 0-2-16,0-2 5 15,-3 2-2-15,0 3 0 16,1-1 2-16,-1 2 1 16,1-4 0-16,0 0 0 0,-1-4-2 15,0 0-2-15,-2-1 2 16,-2 0-2-16,0 4 1 16,0-1 0-16,0 2-1 15,0 0 0-15,0-2 1 16,0-2 2-16,0-4-4 15,0-2 0-15,0-3 5 16,0-3-4-16,0-2-2 16,0 0 1-16,0 0 0 15,0 0 1-15,0 0-1 16,0 0-1-16,0-2 0 16,0 3 2-16,0-3-1 15,0-6 1-15,-2 2-2 16,2-5 0-16,0 2 1 15,0 3 0-15,0-2-1 0,-2 2 1 16,2-2 0-16,0 0-1 16,0 2 0-16,0 2 1 15,-2-2-1-15,2-2 0 16,0 1 1-16,0-5-1 16,0 4 0-16,0-2 0 15,0 2 1-15,0 0-1 16,0 2 1-16,0 0-1 15,0 2 0-15,0 0 0 16,-2 0 0-16,0-4 1 16,2-2 0-16,0 0-1 15,0-6 1-15,0 3-1 16,0-3 0-16,0 0 1 16,0 0 0-16,0 0-1 15,0 0 0-15,0 0 0 16,0 0 0-16,0-6 0 0,0-2 0 15,0-2 0-15,0-2 0 16,0-2 0-16,0-4 0 16,0 0-3-16,0 0-5 15,0 0-14-15,0 0-32 16,-12-10-50-16,-3-20-148 16,-8-4-153-16</inkml:trace>
  <inkml:trace contextRef="#ctx0" brushRef="#br2" timeOffset="148014.5">23373 14231 740 0,'0'0'63'0,"0"0"-38"15,0 0 79-15,0 0 24 16,0 0-43-16,0 0-45 15,-9-78-6-15,7 78-2 0,-2 0-3 16,-9 8-16-16,-1 22-5 16,-9 12 3-16,-6 8 11 15,0 6-3-15,-2 0-1 16,3-6 2-16,8-1-7 16,1-9-5-16,7-10-6 15,3-8-2-15,4-10 0 16,5-6-11-16,0-4-27 15,0-2-24-15,0 0-41 16,0-6-57-16,0-20-7 16,0-14-162-16,0 0-51 15</inkml:trace>
  <inkml:trace contextRef="#ctx0" brushRef="#br2" timeOffset="148314.81">23057 14131 462 0,'0'0'87'0,"0"0"-51"16,0 0 68-16,0 0 43 16,0 0-50-16,0 0-53 15,-25-42-16-15,29 58 40 16,17 8 26-16,4 2-50 16,1 2-21-16,6 2 3 15,-1 2-2-15,2 2-11 16,0-4-1-16,1-2 1 0,-5-8-3 15,-2-4-5-15,-9-3-5 16,-1-4 0-16,-4-9 0 16,1 2-1-16,-1-2-18 15,1 0-10-15,-3 0-38 16,-1 0-53-16,2-14-27 16,-3 4-76-16,-3-2-200 15</inkml:trace>
  <inkml:trace contextRef="#ctx0" brushRef="#br2" timeOffset="148656.49">23010 14441 727 0,'0'0'36'0,"0"0"-34"16,0 0 89-16,0 0 35 15,0 0-67-15,0 0-43 16,-7-9 16-16,43-8 29 16,9-3-22-16,8-2-19 15,4-1-2-15,9 0 0 16,-4-3-4-16,-5 4-7 16,-7 0-3-16,-13 4-2 15,-10 2-2-15,-6 4 0 16,-10 4-13-16,-6 4-29 15,-2 0-40-15,-3 2-26 0,0-2-22 16,0 4-68 0,-15-2-47-16,-8 2-120 0</inkml:trace>
  <inkml:trace contextRef="#ctx0" brushRef="#br2" timeOffset="148938.91">23308 14061 424 0,'0'0'83'16,"0"0"-13"-16,0 0 57 15,0 0-20-15,0 0-21 16,0 0-36-16,-50-39-14 16,50 39 7-16,0 25-11 0,0 25 42 15,0 16-9-15,13 12-25 16,2 8-9-16,-1 1 6 16,2-1-8-16,-1-6-5 15,-4-10-7-15,5-8-3 16,-5-8-2-16,-1-9-7 15,2-5-2-15,-1-8-2 16,-5-10-1-16,0-4-2 16,-4-10 0-16,-2-2-21 15,0-4-27-15,2 0-15 16,-2-2-54-16,2 0-49 16,2 0-34-16,1 0-153 15</inkml:trace>
  <inkml:trace contextRef="#ctx0" brushRef="#br2" timeOffset="154027.27">23159 9747 376 0,'0'0'91'0,"0"0"-72"16,0 0 46-16,0 0 33 15,0 0-32-15,0 0-35 16,0 0-6-16,0 4 1 15,0-4-2-15,0 0-9 16,0 0-4-16,0 0 3 16,0 0-1-16,0 0-5 0,0 0 10 15,0-4 3 1,0-1-2-16,0 0-5 0,0-1 4 16,0 2 3-1,-2 0-6-15,0 4-1 0,2 0 5 16,0 0-8-16,0 0-4 15,0 0 3-15,-3 0 0 16,1 0 0-16,2 0 0 16,-2 0-4-16,-4 6-4 0,-5 25 4 15,-7 15 7-15,-5 13 7 16,-4 18 4-16,-2 15 4 16,-2 14 8-1,-7 8-5-15,-1 5-3 16,-6-7-5-16,5-4-4 15,2-11-4-15,9-13-1 0,4-8-5 16,5-8-2-16,3-6-1 16,1-7 1-16,0-5-3 15,3-10 0-15,0-4-3 16,2-10 1-16,-1-8-2 16,6-8 2-16,3-4 0 15,3-6-2-15,0 0 0 16,0 0 0-16,0 0 0 15,0 0-10-15,-2 0-12 16,-2 2-25-16,-3 0-34 16,-2 4-87-16,7-6 16 15,2 0-67-15,0-10-217 0</inkml:trace>
  <inkml:trace contextRef="#ctx0" brushRef="#br2" timeOffset="154849.37">23797 10178 666 0,'0'0'31'16,"0"0"-26"-16,0 0 16 15,-3-118 72-15,16 94 0 16,8 8-49-16,3 4-19 16,1 8 5-16,4 4 5 0,-1 0-11 15,-1 12-10-15,0 20-7 16,-9 10 4-16,-9 12 7 15,-9 6 7-15,0 5-1 16,-23 1-7 0,-14 0 3-16,-3-4-8 15,0-8 2-15,6-11-4 0,10-11 3 16,10-16 2-16,8-6-4 16,6-6-4-16,0-2-2 15,0 0-2-15,2 1-1 16,27-3 1-16,13 3 4 15,9-3 1-15,1 0-6 16,-4 0 0-16,-5 0-2 16,-7-3 1-16,-5 0-1 15,-6-1 0-15,-10 0 0 16,-4 1-1-16,-8 2-4 16,-1 1-8-16,-2 0-14 0,0 0-34 15,0 12-85 1,0 24 14-16,-12 14-62 0,-12 10-215 15</inkml:trace>
  <inkml:trace contextRef="#ctx0" brushRef="#br2" timeOffset="155230.34">24057 11239 560 0,'0'0'85'0,"0"0"-46"16,0 0 86-16,0 0-12 16,0 0-23-16,0 0-48 15,-2-102 13-15,2 102-17 16,0 0-24-16,0 30-12 15,2 18 18-15,7 16 13 0,0 4-6 16,0 3-12 0,-2-3 1-16,2-8-2 0,-3-4-2 15,1-10-3 1,-1-5-3-16,-3-9-1 0,-1-10-5 16,1-4 0-16,-3-8-1 15,0-1-41-15,0 5-82 16,2 9-75-16,-2 7-41 15,0 8-149-15</inkml:trace>
  <inkml:trace contextRef="#ctx0" brushRef="#br2" timeOffset="155670.75">24238 12551 734 0,'0'0'72'0,"0"0"-61"15,0 0 92-15,0 0 22 16,0 0-21-16,0 0-73 16,-5-48-21-16,-4 75 5 15,-5 20-3-15,-1 13 0 16,7 6-3-16,8-4 0 0,0-6 2 15,0-12 2 1,17-9-9-16,6-12 0 16,1-10-2-16,1-9 1 15,4-4-3-15,-1-17 4 0,2-19-3 16,-6-8 1-16,-6-8-2 16,-12-6 1-16,-6-4-1 15,0 4 0-15,0 4-3 16,-12 14 3-16,-7 14 1 15,-8 9-1-15,-2 12-1 16,-6 5 1-16,-3 0 0 16,-3 0-2-16,2 14-11 15,7-2-42-15,12-5-75 16,7-4-31-16,13-3-131 16</inkml:trace>
  <inkml:trace contextRef="#ctx0" brushRef="#br2" timeOffset="157008">24434 9717 296 0,'0'0'78'0,"0"0"-22"16,0 0 22-16,0 0 2 15,0 0 13-15,-20-102-25 16,20 98-12-16,0 4-4 15,0 0-9-15,0 0-17 16,-3 0-12-16,3 0-5 16,0 0-2-16,0 20-1 0,0 18 41 15,3 12 4-15,10 10 1 16,-2 8-6 0,0 9 0-16,-1 9-18 0,1 2-15 15,-1 3-3-15,2-4 0 16,-1-6 2-16,-3 3-3 15,2 3 5-15,-6 4 6 16,-4 4 2-16,0-3-4 16,0-6-2-16,0-10-7 15,3-3 0-15,3-3-4 16,5 2 1-16,1 2-3 16,-2 1 2-16,-1-3-2 15,-2-4 2-15,0-4 3 16,-3-2-3-16,3-4-2 15,-3 3 4-15,2 1-3 0,0 0 2 16,0-4-1-16,1 0 0 16,-3-4 0-16,3-4-1 15,-2 0 3-15,-1-3-2 16,0-1 2-16,-1 4-3 16,-1-2 0-16,0 0 0 15,-2-2-1-15,2-2-1 16,0-4 1-16,-2 1-2 15,2-3-1-15,-2 2 1 16,0 0 0-16,0 2 0 16,0-2 1-16,0 0 1 0,0 0 0 15,0 0-1 1,0 1-1-16,0 0 1 0,0 0-1 16,4-1 0-16,-3-4 2 15,2 0-1-15,-3-4 1 16,2-2-1-16,-2-2-1 15,2-1 2-15,-2 1-1 16,0-1-1-16,2 1-1 16,-2 3 1-16,2 1-1 15,1 0 1-15,-3 2-1 16,0-2 1-16,0 0 0 16,0-6-1-16,0-2 1 15,0-4-1-15,0-2 0 16,0 2 0-16,0 0 0 15,0 1 1-15,0-2-1 16,0 2 0-16,0-6 0 0,0-1 0 16,0-5 0-16,0-3 0 15,0-3 0-15,0-3 1 16,0 0-1-16,0 0-1 16,0 0-3-16,0 0-9 15,0 0-13-15,0 0-10 16,0 0-32-16,0 0-45 15,0 0-86-15,-3 0 11 16,-8 27-81-16,-9 15-20 16</inkml:trace>
  <inkml:trace contextRef="#ctx0" brushRef="#br2" timeOffset="157374.67">24341 14205 419 0,'0'0'63'0,"0"0"21"16,0 0 64-16,0 0-25 16,0 0-40-16,0 0-9 15,-5-74 28-15,5 74-10 0,-3 0-28 16,2 0-27-16,-7 0-12 15,-5 14-2-15,-5 18-7 16,-9 8-4-16,-1 2 1 16,0 4-4-16,3 0 6 15,-2-2-5-15,4-3-5 16,5-13-2-16,7-8-3 16,7-10-11-16,2-9-23 15,2-1-32-15,-2 0-30 16,2-13-79-16,0-15-36 15,-3-8-58-15,1 1 60 16,-3 2-140-16</inkml:trace>
  <inkml:trace contextRef="#ctx0" brushRef="#br2" timeOffset="157636.81">24046 14213 261 0,'0'0'186'0,"0"0"-115"0,0 0 15 16,0 0 32-16,0 0-11 15,-52-104-24-15,52 102-26 16,0 2 8-16,0 0-11 15,4 0-8-15,17 20 24 16,4 12-18-16,2 0-14 16,-3 4 6-16,0 2-13 15,1-4-7-15,2-4-11 16,-5-4-6-16,3-8-5 16,-5-4-2-16,0-6-1 0,-2-2-4 15,-1-6-13 1,-1 0-14-16,-1 0-11 0,-3 0-20 15,-3 0-50 1,-5 0-26-16,-2 0-11 0,-2 0-121 16,0 0-121-16</inkml:trace>
  <inkml:trace contextRef="#ctx0" brushRef="#br2" timeOffset="157920.16">24035 14476 646 0,'0'0'119'16,"0"0"-80"-16,0 0 75 16,0 0 13-16,0 0-17 15,0 0-69-15,-31-85-9 0,62 71 4 16,13-6-4-16,10 0-12 16,8-2-5-16,3-2-2 15,-1 0-5-15,-3 2-5 16,-12 2-3-16,-11 6-1 15,-14 2-12-15,-11 6-14 16,-5 4-7-16,-8-2-30 16,0 2-27-16,-3 0-36 15,-17 0-6-15,-4 2-48 16,-5 0-58-16</inkml:trace>
  <inkml:trace contextRef="#ctx0" brushRef="#br2" timeOffset="158192.64">24251 14167 475 0,'0'0'59'0,"0"0"22"16,0 0 51-16,0 0-16 16,0 0-43-16,0 0-14 15,-58-38 13-15,56 38-1 16,0 8-24-16,-2 24-11 16,-2 18 13-16,2 12-9 15,0 7-13-15,4 4 5 16,0-1-4-16,0-1-5 15,0-9-10-15,0-10-6 16,0-10-5-16,0-12-2 16,0-12 0-16,0-9-17 15,0-8-29-15,0-1-39 16,0 0-42-16,2-22-44 0,0-22-1 16,-2-14-147-16</inkml:trace>
  <inkml:trace contextRef="#ctx0" brushRef="#br2" timeOffset="159909.44">23186 7032 527 0,'0'0'58'0,"0"0"-55"15,0 0 40-15,0 0 44 0,0 0-13 16,0 0-24-16,0 0-21 15,-55-4-9-15,55 4-4 16,0 0-2-16,0 0-3 16,6-4-4-16,19-4 11 15,11-2 9-15,3-4-9 16,-1 0-7-16,0 2 1 16,-7 0-4-16,-6 4 2 15,-7 2 1-15,-7 2-3 16,-7 4 0-16,-4-2 3 15,2 2 6-15,-2-2 5 16,0 2 3-16,0 0-3 16,-25 0-6-16,-14 2-15 15,-10 16 0-15,-5 4-1 16,1 0 0-16,0 0-1 0,6 0 2 16,4-3 0-16,12-4 0 15,11-5 3-15,12-6 7 16,3-2 0-1,5-2-4-15,0 0-6 0,0 0-1 16,1 0 0-16,29-6 3 16,6-10-1-16,6-4-1 15,-5 2 1-15,2-4-2 16,-7 4 0-16,1 2 1 16,-5 0-1-16,-8 8 0 15,-2 0 2-15,-11 6-2 16,-5 2-1-16,0 0 0 15,-2 0-1-15,0 0-6 16,0 0-26-16,0 0-64 0,0 4-19 16,0 12-3-16,-6 4-104 15,-3-4-116-15</inkml:trace>
  <inkml:trace contextRef="#ctx0" brushRef="#br2" timeOffset="163069.66">24731 10032 402 0,'0'0'99'0,"0"0"-28"16,0 0 46-16,0 0-18 15,0 0-39-15,0 0-18 16,0 0-16-16,6-82 1 15,7 72-2-15,2 4-3 16,1 6-5-16,3 0-5 16,-4 8 0-16,5 16 2 15,-5 6-1-15,-1 4 4 16,-7 4 5-16,-7 2-3 16,0 2 3-16,0 2 3 15,-17 2-5-15,-12-1 3 16,-4 1-2-16,0-6-8 15,2-8 0-15,9-8-6 16,8-12 2-16,8-6-1 0,3-6-5 16,3 0 2-16,0 0-2 15,0 0-1-15,0 0-2 16,0 0 0-16,16 0 0 16,10 0 3-16,3 0 0 15,0-4-2-15,1-2-1 16,-1 0 0-16,0 0 0 15,0 0 0-15,-3-2-1 16,-4 2-4-16,-6 2-2 16,-9 4-3-16,-3-2-11 15,-4 2-13-15,0 0-28 16,0 0-31-16,0 0-38 16,0 0-122-16,0 16-198 15</inkml:trace>
  <inkml:trace contextRef="#ctx0" brushRef="#br2" timeOffset="163487.7">24821 11163 568 0,'0'0'75'0,"0"0"-67"16,0 0 73-16,0 0 27 16,0 0-39-16,0 0-36 15,0-68 12-15,0 68 7 16,0 0-13-16,0 8-22 15,0 30-7-15,0 16 38 16,0 14-4-16,0 6-15 16,0 1-11-16,0-5 6 15,0-4-6-15,0-4-2 16,0-8-7-16,2-10-7 0,4-5 0 16,-2-15-2-16,0-4 0 15,1-10-4-15,-3-2-34 16,2-5-60-16,5 2-73 15,2 5-22-15,2 8-168 16</inkml:trace>
  <inkml:trace contextRef="#ctx0" brushRef="#br2" timeOffset="163971.81">25120 12547 317 0,'0'0'368'16,"0"0"-351"-16,0 0 8 15,0 0 66-15,0 0-13 16,0 0-36-16,-100-18-34 15,75 46 5-15,5 12 19 16,0 10 6-16,4 6-7 0,8 4 10 16,3 2 1-1,5-5-14-15,0-11-4 0,7-8-13 16,10-12-7-16,6-10-1 16,-1-8 1-16,3-8 0 15,2-8 3-15,-4-24-1 16,0-12-2-16,-7-9-3 15,-7-7-1-15,-9-6 1 16,0-2 0-16,0 8 0 16,-11 8-1-16,-5 14 2 15,-2 14 4-15,-2 10 6 16,-2 6 0-16,-1 5-4 16,2 3-8-16,-6 0-2 15,4 22-19-15,2 9-48 0,5 11-73 16,4 12-29-16,3 8-157 15</inkml:trace>
  <inkml:trace contextRef="#ctx0" brushRef="#br2" timeOffset="164998.93">24808 13900 210 0,'0'0'191'0,"0"0"-132"15,0 0 43-15,0 0 48 16,0 0-24-16,0 0-48 15,0-104-17-15,0 104 27 16,0 0-14-16,0 0-29 16,0 22-20-16,0 14 17 15,0 10-4-15,0 4-21 16,0 2 2-16,0-6-7 16,-2 3-7-16,-4-9-3 15,0-12 0-15,2-12-1 16,2-14-1-16,-5-2 3 0,1 0-3 15,2-16-2-15,-2-4-6 16,6 2 8-16,0 2-2 16,0 0-2-16,3 2 2 15,10 2 2-15,6-4-1 16,2-5-2-16,4-5-6 16,4-2 2-16,-4-4 2 15,-3-2-3-15,-5 0 2 16,-3 0 3-16,-3 2 1 15,-7 2 1-15,-1 4 1 16,-3 6 0-16,0 8 3 0,0 8-2 16,0 4 3-1,0 0-1-15,0 12-1 0,0 26 3 16,-3 10 5-16,-3 2-7 16,6-6-1-16,0-6 1 15,0-8 3-15,0-5 0 16,6-7-5-16,5-9 0 15,3-4 0-15,-1-5-2 16,3 0-1-16,-1-18-5 16,1-14-6-16,-3-3 1 15,-6 5 7-15,-2 6 3 16,-3 10 2-16,-2 10 0 16,2 4 4-16,-2 2 0 15,0 22 1-15,3 7 3 16,1-4-4-16,0-4-4 15,5-8 1-15,0-8-1 0,4-7 0 16,1 0-3-16,3-9-3 16,2-22-5-16,-4-12 4 15,-1-5-3-15,-3-4-11 16,-7-2 12-16,-2-4 1 16,-2 4 1-16,0 3 3 15,0 13 4-15,0 16 1 16,0 10 4-16,0 8 5 15,0 4 3-15,0 0-5 16,0 14-2-16,0 23 2 16,0 13 12-16,0 5-2 15,0 4-7-15,6-3 3 16,4-8-3-16,1-6-7 0,0-8-4 16,0-12 0-16,-2-6-6 15,0-9-26-15,-2-7-35 16,2 0-76-16,-3-9-12 15,-1-17-42-15,-5-8-107 16,0 0-9-16</inkml:trace>
  <inkml:trace contextRef="#ctx0" brushRef="#br2" timeOffset="165176.07">25195 13766 489 0,'0'0'135'0,"0"0"-60"0,0 0 40 15,0 0-17-15,0 0-31 16,0 0-29-16,-2-98-30 15,31 70-8-15,2-1 0 16,-2 7-32-16,-4 6-23 16,-12 8-13-16,-6 4-29 15,-7 4-61-15,0 0 8 16,-20 0-8-16,-11 3-113 16</inkml:trace>
  <inkml:trace contextRef="#ctx0" brushRef="#br2" timeOffset="165422.79">25097 13597 264 0,'0'0'131'15,"0"0"-64"-15,0 0 33 16,0 0 19-16,0 0-23 16,0 0-37-16,-62 67-25 15,62-63-8-15,0 0-1 0,2-4-10 16,10 0-8-16,1-4-1 16,-2-13-2-16,-4-2-3 15,-2 2 2-15,-5 3-2 16,0 6 4-16,0 4 11 15,-19 4 7-15,-5 0-5 16,0 0-6-16,-1 15-2 16,3-5-9-16,9-2-1 15,5-4-27-15,8-4-38 16,0 0-60-16,0-17-235 16</inkml:trace>
  <inkml:trace contextRef="#ctx0" brushRef="#br2" timeOffset="166073.28">24324 12035 332 0,'0'0'0'16,"0"0"-14"-16,0 0 10 0,0 0 4 15,-122 115 65-15,109-101-1 16,-1 0-6-16,5-2 8 15,1-2 6-15,1-2 0 16,4-4-26-16,3 0-1 16,0 2-10-16,5 0-3 15,27-4 19-15,20-2-9 16,22 0 1-16,20-18-4 16,12-7-16-16,4 0 4 15,-1-1-7-15,-6 0-11 16,-7 2-2-16,-9-2-2 15,-8-1 2-15,-8 4 7 16,-11-2-3-16,-6 1 2 16,-9 2-3-16,-9 0 2 15,-9 4-7-15,-8 2-5 0,-7 4-9 16,-6 0-40-16,-6-2-47 16,0-6-45-16,0-4-115 15,-15-8-269-15</inkml:trace>
  <inkml:trace contextRef="#ctx0" brushRef="#br2" timeOffset="166598.78">24075 10944 527 0,'0'0'47'0,"0"0"-41"15,0 0 67-15,0 0 35 16,0 0-19-16,0 0-60 0,-13-80-10 16,93 48-4-16,27-6 5 15,20-2-2-15,14-2-8 16,-1 4-5-16,-3 1 0 15,-5 8 3-15,-13 4-5 16,-19 7 2-16,-20 4 0 16,-23 5 6-16,-21 2 6 15,-14 3-2-15,-13 2 3 16,-1 2-2-16,-8 0-1 16,0 0-6-16,0 0-9 0,0 0-7 15,4 0-50 1,0 0-73-16,0 0-160 0,1 0-295 15</inkml:trace>
  <inkml:trace contextRef="#ctx0" brushRef="#br2" timeOffset="180812.57">14438 8739 628 0,'0'0'161'0,"0"0"-141"16,0 0-20-16,0 0 17 15,0 0 59-15,0 0-10 16,0 0-27-16,-39 0-16 0,39 0-10 16,0 0-1-1,0 0 4-15,13 4-3 0,13 0 28 16,10-4-17-1,7 0-10-15,5 0-7 0,10-21-4 16,0-1-1-16,0-4-2 16,-2 2-3-16,-7 2-1 15,-8 4-14-15,-10 6-31 16,-7 6-38-16,-8 6-35 16,-12 0-78-16,-4 2-105 15</inkml:trace>
  <inkml:trace contextRef="#ctx0" brushRef="#br2" timeOffset="181064.66">14523 9176 696 0,'0'0'61'0,"0"0"-57"15,0 0 15-15,0 0 55 16,0 0-19-16,0 0-44 16,56-8-9-16,0-16 0 15,7-1-2-15,5 2-15 16,3 1-52-16,-4 4-59 16,-5 4-68-16,-14 1-99 15</inkml:trace>
  <inkml:trace contextRef="#ctx0" brushRef="#br2" timeOffset="189393.05">15560 8442 827 0,'0'0'24'16,"0"0"-22"-16,0 0 25 0,0 0 61 16,0 0 1-16,0 0-46 15,0 0-17-15,-36-52-4 16,36 52 13-16,0 0-9 16,0 0-7-16,0 0-6 15,0 0-4-15,0 0-2 16,0 38-6-16,0 20 26 15,7 20 22-15,4 4-20 16,-3-6-13-16,2-5 5 16,-2-9-12-16,-1-4-2 15,2-8-1-15,-2-2-5 16,-3-8-1-16,1-8 2 16,-3-5-2-16,-2-9 0 15,0-4 0-15,0-6 0 0,0-4-4 16,0-2-16-1,0 0-24-15,2-2-29 0,0 0-57 16,7-4-49-16,5-26-89 16,8-12-420-16</inkml:trace>
  <inkml:trace contextRef="#ctx0" brushRef="#br2" timeOffset="189860.78">15816 8626 684 0,'0'0'31'16,"0"0"-25"-16,-5-132 38 16,5 88 48-16,18 4-10 0,6 4-37 15,5 8-9-15,0 6-3 16,3 9 19-16,-1 13-10 16,0 0-17-16,-2 11-3 15,-4 21 11-15,-10 8-14 16,-9 10 0-16,-6 6-3 15,0 2-2-15,-17 4-4 16,-12-4 5-16,-4-3-3 16,1-5-2-16,3-8 0 15,5-8-4-15,6-12 3 16,7-8-1-16,4-8-1 16,7-6 2-16,0 0 0 15,0 0-1-15,0 0-5 16,0 0-3-16,15 0 3 0,13-2 10 15,16-8-3-15,0 4-3 16,4 0-1-16,0 0-4 16,2-4-2-16,1 0 1 15,-2-2-1-15,-7 0 0 16,-8 0-2-16,-13 2 3 16,-5 2-2-16,-7 6-5 15,0 0-16-15,0 2-49 16,4 0-30-16,10-2-84 15,4-2-48-15,4-4-164 16</inkml:trace>
  <inkml:trace contextRef="#ctx0" brushRef="#br2" timeOffset="190047.81">16734 8622 446 0,'0'0'338'16,"0"0"-326"-16,0 0 22 15,0 0 64-15,0 0-6 16,0 0-60-16,-9-22-27 16,9 22-2-16,0 0-3 15,0 0-3-15,-9 8-46 16,-2 12-67-16,-3-2-177 0</inkml:trace>
  <inkml:trace contextRef="#ctx0" brushRef="#br2" timeOffset="192431.67">671 9148 516 0,'0'0'209'0,"0"0"-208"15,0 0 2-15,0 0-2 16,0 0 15-16,0 0 19 16,0 0-4-16,-42 10-19 15,80-2 28-15,16-2-4 16,15 0-10-16,18-6-4 16,17 0 1-16,16-2 4 15,17-18-8-15,9-3-4 16,10-2 4-16,12-5-1 15,12-2-1-15,7-4 1 0,18-7-3 16,12-3 6 0,8 2-5-16,6 4-3 0,-3 4-7 15,-6 6-3-15,-4 4 3 16,-10 2-3-16,-2-2-3 16,-2-5-5-16,-4-1 5 15,3 0-4-15,-5 0 0 16,-12-2 2-16,-18 4-2 15,-18 2 1-15,-28 8 1 16,-28 6 0-16,-30 8 1 16,-32 4-5-16,-22 2-18 0,-10 0-42 15,0 0 10-15,-31 16 14 16,-27 12-41-16,-26 6-92 16,-17 0-132-16</inkml:trace>
  <inkml:trace contextRef="#ctx0" brushRef="#br2" timeOffset="193086.84">821 9494 526 0,'0'0'0'0,"0"0"-34"15,0 0 7-15,-121 0 25 16,115 0 2-16,6 0 30 15,0 0 33-15,0 0-2 0,6 0-41 16,25 0 8-16,23 0 8 16,21 0-4-16,26-4-12 15,22-3 5-15,19-9-1 16,14-2-9-16,9-9-1 16,13-3 2-16,9-8 6 15,8-2-3-15,7-6 0 16,9-4-10-16,3 0-4 15,11 0 10-15,1 0-4 16,-1 1-6-16,2-3 1 16,-6-2-4-16,2 2-2 15,-10 2 0-15,-8 2 1 16,-9 6 0-16,-13 6 1 16,-18 5 2-16,-16 3-1 15,-13 6 0-15,-14 4 1 16,-6 0-1-16,-11 4-1 15,-18 0 1-15,-13 0 0 16,-16 4 1-16,-16-2-1 16,-13 4 2-16,-13 4 2 0,-12 2-2 15,-4 0-5-15,0 2-1 16,0 0-2-16,0 0-24 16,-11 0-43-16,-16 2-59 15,-11 12-112-15,-6-4-153 16</inkml:trace>
  <inkml:trace contextRef="#ctx0" brushRef="#br2" timeOffset="195023.48">18394 8360 797 0,'0'0'76'0,"0"0"-76"16,0 0 1-16,0 0 32 15,0 0 35-15,-121-104 7 16,119 99-29-16,2 5-24 16,0 0-15-16,0 41-5 15,7 28 10-15,11 28 43 0,-1 9-25 16,-2-3-15-16,-1-7-3 16,-1-12-4-16,-3-8 1 15,-2-16-7 1,-1-14-1-16,-3-18 1 0,1-10-2 15,-5-10 0-15,0-8 2 16,0 0 5-16,0-26 8 16,-3-32-10-16,-12-26-5 15,-3-22 0-15,5-25-3 16,-2-11 3-16,8 2-8 16,0 7 6-16,7 21 0 15,0 16 0-15,9 16 2 16,13 15 0-16,1 19 2 0,1 12 4 15,2 14-6 1,6 10 3-16,6 10-3 0,4 0-1 16,2 18 0-16,4 18 1 15,-11 9-1-15,-8 3 2 16,-16 2-2-16,-13 0 1 16,0 0 0-16,-28 2 1 15,-19-2 1-15,-11 0-1 16,-4-2 0-16,3-7-1 15,15-9-5-15,20-10-33 16,21-6-65-16,3-2-76 16,29 2 17-16,25 0-38 0,6-6-62 15</inkml:trace>
  <inkml:trace contextRef="#ctx0" brushRef="#br2" timeOffset="195968.04">19109 8354 562 0,'0'0'52'0,"0"0"-45"16,0 0 93-16,0 0-3 16,0 0-19-16,0 0-33 15,-103-80-20-15,67 107-4 16,1 19 9-16,4 17-8 16,6 3-7-16,10-2-5 15,10-8-4-15,5-16-3 0,0-12-3 16,20-10 2-16,5-10-4 15,6-8 3-15,4-8-1 16,4-29 22-16,-4-16-22 16,-6-7 2-16,-5-2-2 15,-8 4-3-15,-7 14 3 16,-7 16 4-16,-2 16-3 16,0 9 16-16,0 3-6 15,4 8-11-15,4 27-6 16,3 11 6-16,5 0 6 15,7-4-5-15,8-14-1 16,10-8-1-16,3-14 1 0,10-6-10 16,4-8 4-16,5-26-16 15,-1-12 2-15,-2 0 6 16,-8 0 10-16,-12 10 4 16,-21 10 3-16,-15 5 3 15,-4 6 23-15,-6-2 7 16,-22 5-18-16,-1 6-6 15,-6 6-5-15,2 0-7 16,4 0 0-16,12 20 0 16,9 9-1-16,8 11-3 15,0 20 4-15,21 18 3 16,8 16-2-16,4 14 2 16,-6 11 14-16,-7 13 10 0,-15 6-12 15,-5-5-9 1,-7-19-4-16,-18-23-2 0,1-23 2 15,-1-22 5-15,2-16 5 16,0-20-1-16,0-10 3 16,6-32 1-16,5-36-15 15,10-31-5-15,2-19-29 16,25-7-32-16,17 9 8 16,7 16 24-16,0 20 14 15,-2 16 12-15,-3 17 8 16,-5 10 5-16,-4 10 10 15,-4 9 12-15,-4 4-5 0,-2 4-4 16,5 0-9 0,3-6-5-16,4-6 2 0,0-10-6 15,-1-6 0 1,-7-6 3-16,-12 4-2 0,-9 4-1 16,-8 5 4-16,0 9 16 15,-21 8-10-15,-12 10-3 16,-3 4-7-16,-1 22-2 15,-4 31 2-15,8 21 0 16,6 14 7-16,7 8 5 16,13-5 10-16,7-15 1 15,0-12-9-15,34-16-4 16,8-12-2-16,14-12-5 16,11-16-3-16,8-8-33 15,8-18-38-15,4-24-82 0,-2-12-64 16,-10-10-275-1</inkml:trace>
  <inkml:trace contextRef="#ctx0" brushRef="#br2" timeOffset="196162.48">20675 8424 933 0,'0'0'16'0,"0"0"-7"15,0 0 111-15,0 0-29 16,0 0-91-16,0 0-6 0,119-92-29 16,-57 75-58-16,-7 9-50 15,-8 4-105-15,-16 4-347 16</inkml:trace>
  <inkml:trace contextRef="#ctx0" brushRef="#br2" timeOffset="196332.79">20746 8664 779 0,'0'0'59'16,"0"0"-52"-16,0 0 90 15,0 0 20-15,0 0-64 16,0 0-53-16,79-74-48 16,0 26-6-16,13 2-40 0,3-4-68 15,-1-2-76 1,-3 4 159-16</inkml:trace>
  <inkml:trace contextRef="#ctx0" brushRef="#br2" timeOffset="196584.83">21357 7928 764 0,'0'0'60'16,"0"0"-45"-16,0 0 79 15,0 0-25-15,0 0-47 0,-41 133 65 16,41-31-45-16,0 14-13 16,0 5-21-16,-4-9-8 15,2-16-3-15,2-23-41 16,0-28-56-16,0-20-5 16,4-19-24-16,-2-6-114 15,-2-21 112-15,0-16-229 16</inkml:trace>
  <inkml:trace contextRef="#ctx0" brushRef="#br2" timeOffset="197248.84">21299 8482 327 0,'0'0'158'16,"0"0"0"-16,0 0-38 15,0 0-32-15,0 0-42 16,56-112-26-16,-6 96-10 16,11-2-5-16,11-3-1 15,1-1-3-15,-4-6-1 0,-4-4 0 16,-16-2-5-16,-14-4 4 15,-12-4 1-15,-17 2 1 16,-6 0 5-16,0 6 19 16,0 8 20-16,-6 5 4 15,-3 12 16-15,1 3-19 16,4 6 1-16,-2 6-30 16,-5 35-15-16,-3 18 23 15,3 11 14-15,7-4-17 16,4-8-5-16,0-5-5 15,20-13-4-15,10-11-4 16,2-8-4-16,6-17 0 0,2-4-8 16,4-16-24-1,3-22 4-15,-5-6-3 0,-10-1 20 16,-10 5 7-16,-11 12 4 16,-4 8 0-16,-7 10 1 15,3 10 16-15,-3 0-10 16,4 16-4-16,2 22 6 15,3 10 18-15,7 4-17 16,1-5-6-16,8-11-3 16,8-12 3-16,10-12-2 15,6-12-2-15,9 0 0 16,0-32-13-16,-2-16 0 16,-8-15 3-16,-9-11-2 0,-15-12-1 15,-13-12-13 1,-11-6 5-16,0-1 14 0,-2 19 3 15,-14 20 4-15,3 30 1 16,4 18 26-16,4 9 6 16,3 9-14-16,0 15-18 15,0 37 1-15,2 26 16 16,0 16 10-16,0 1-15 16,0-7-1-16,18-10 0 15,4-10-6-15,2-6-6 16,1-10-1-16,0-11-32 15,-4-14-53-15,-3-16-123 16,-7-11-43-16,-8-22-243 16</inkml:trace>
  <inkml:trace contextRef="#ctx0" brushRef="#br2" timeOffset="197449.5">22429 7852 879 0,'0'0'28'15,"0"0"-27"-15,0 0 44 16,0 0-4-16,0 0-41 16,189-98-8-16,-111 74-32 15,-9 0-63-15,-20 0-112 16,-29 0-137-16</inkml:trace>
  <inkml:trace contextRef="#ctx0" brushRef="#br2" timeOffset="197699.57">22045 7728 671 0,'0'0'16'0,"0"0"-14"15,0 0 30-15,0 0 9 16,0 0-3-16,0 0-14 16,68 32-11-16,-24-52 5 15,-15 2 9-15,-14-2 11 16,-15 4 3-16,0-2 0 15,-15 4-1-15,-24 6-11 16,-7 8-12-16,-10 0-1 0,1 0-1 16,10 16-4-16,7 0-2 15,12 0-9-15,7 2-2 16,9 0-1-16,10 2-36 16,0 2-60-16,4-6-46 15,27-10-180-15</inkml:trace>
  <inkml:trace contextRef="#ctx0" brushRef="#br2" timeOffset="199559.56">20746 8747 342 0,'0'0'67'0,"0"0"-40"15,0 0 72-15,0 0 56 16,0 0-51-16,0 0-48 15,-17 0-6-15,17 0 8 16,0 0-4-16,0 0-9 16,0 0 7-16,0-11-14 15,22-14 2-15,7-10-32 16,4-1 1-16,2-6-2 16,4-2-5-16,-6 0-1 15,-4 4 0-15,-9 14-1 16,-8 10 6-16,-10 10 3 15,-2 6-1-15,0 0 9 16,0 0-10-16,0 0-6 16,0 0-1-16,0 0-4 15,0 0 1-15,0 0-5 16,0 0-12-16,0 0-13 0,0 2 22 16,0 4-6-1,0-2-7-15,0-4 16 0,0 2 5 16,0-2 2-16,0 0 1 15,0 0 1-15,0 0 0 16,0 0 0-16,0 0 0 16,0 0 0-16,0 0 2 15,0 0 2-15,0 0 4 16,0 0 2-16,0-2-1 16,4-14-9-16,16-10 14 15,10-6-14-15,-1 0 0 0,2-3 1 16,-1-2-1-1,-3-10-1-15,0-3 0 0,-3 0 3 16,1 2-2 0,-8 6-1-16,-1 6 1 0,-3 3 2 15,-4 8-2-15,1-1 0 16,-4 1 0-16,-2 5 1 16,-1 2 3-16,-1 6 1 15,0 2 1-15,-2 6-1 16,0 2 4-16,0 0 2 15,0 2-6-15,0 0-3 16,0 0-1-16,0 0-2 0,0 0 0 16,0 10-4-16,0 24 4 15,-7 20 4-15,-8 19 0 16,-1 9 6-16,-4 14 10 16,0 10 4-16,2 3-3 15,-1-3-4-15,5-12-7 16,3-11-5-16,5-11 2 15,0-6 0-15,2 0-3 16,2-2-2-16,0 0 3 16,-3-3 1-16,-3-10-4 15,3-8-1-15,-2-17 0 16,5-12-2-16,2-10-4 16,0-4-20-16,0 0-13 0,0-22-6 15,0-25-48 1,2-8-62-16,8-2 1 0,-2 7-32 15,-3 12-10-15,-5 8 85 16,0 6 9-16,0 2 101 16,0 2 49-16,-11 0 27 15,3 0 17-15,4 2 20 16,2-3-30-16,2 3 3 16,0-5-15-16,12-5-26 15,13-3-12-15,10-7-9 16,9-4 4-16,10-4-13 15,8-4-4-15,7 2-3 16,4 2 1-16,3 5-3 16,-5 1 0-16,-8 7-4 0,-5 0-2 15,-9 5-21 1,-3 4-40-16,-1 4-49 0,-7 2-71 16,-2 2-149-16</inkml:trace>
  <inkml:trace contextRef="#ctx0" brushRef="#br2" timeOffset="199959.61">23086 8185 903 0,'0'0'49'15,"0"0"-43"-15,0 0 75 16,0 0 26-16,0 0-20 0,0 0-55 16,80-110-22-16,-40 90 3 15,4 4-4-15,6 2-9 16,-2 0-12-16,-1 4-39 16,-5 6-67-16,-9 4-52 15,-16 0-32-15,-15 2-103 16</inkml:trace>
  <inkml:trace contextRef="#ctx0" brushRef="#br2" timeOffset="200146.61">23142 8320 809 0,'0'0'56'16,"0"0"-55"-16,0 0 64 0,0 0 65 15,0 0-38-15,0 0-75 16,58-13 18-16,24-19-28 15,21-4-7-15,7 0-25 16,0 4-90-16,-10 0-29 16,-13 0-98-16,-20-6-269 15</inkml:trace>
  <inkml:trace contextRef="#ctx0" brushRef="#br2" timeOffset="202854.77">23919 7702 869 0,'0'0'20'16,"0"0"-4"-16,0 0 4 0,-118 4 112 15,103 0 1-15,3-2-70 16,8-2-25-16,4 2-6 16,0-2-4-16,0 0-14 15,0 0-9-15,16 0-2 16,26-4 13-16,22-16-2 15,17-2-6-15,1 0-5 16,-6 6 3-16,-14 8 0 16,-17 6 1-16,-12 2-5 15,-13 0-2-15,-9 0-2 16,-6 12 2-16,-3 8 2 16,-2 6 5-16,0 6-2 15,-20 2 6-15,-9-2-4 0,-2-2 0 16,2-6 1-16,7-5-2 15,8-10-1-15,8-3-2 16,4-3 0-16,2-3-3 16,0 0 0-16,0 3-4 15,13 4 4-15,18 4 2 16,14 1-2-16,3 2 3 16,8 3-3-16,0 1 0 15,-2 1 0-15,-6 3-1 16,-10 3 1-16,-11-3-2 0,-11 2 1 15,-16 0 1 1,0 6-1-16,-29 6 1 0,-27 2 1 16,-24 4-1-16,-5-6 1 15,-2-6-1-15,7-12 0 16,15-13 0-16,21-5-1 16,15 0-3-16,20-27-21 15,9-6-54-15,33-10-79 16,37-1-81-16,13-4-55 15,9 6-246-15</inkml:trace>
  <inkml:trace contextRef="#ctx0" brushRef="#br2" timeOffset="202996.78">24759 7928 958 0,'0'0'35'0,"0"0"-19"0,0 0 106 15,0 0-20-15,0 0-68 16,0 0-34-16,-22-7-15 15,2 11-106-15,-9 16-136 16,-9-2-207-16</inkml:trace>
  <inkml:trace contextRef="#ctx0" brushRef="#br2" timeOffset="203736.29">19231 9421 552 0,'0'0'34'16,"-114"32"-31"-16,68-17 39 15,12 0 16-15,12-8 6 16,11-3 4-16,11-1-25 16,0-1-27-16,2 4-10 15,34 2 24-15,27 2 27 16,28-4 4-16,29-6-8 16,30 0 15-16,27-8-31 15,24-19-2-15,22-6-3 16,18-10-10-16,12-7-4 0,13-4-7 15,4-2 4 1,15-4 0-16,0 0 8 0,7 0-4 16,6 1-6-16,-4 1-2 15,-9 8 3-15,-8 4 3 16,-17 6-3-16,-17 6-3 16,-11 4-10-16,-20 0-1 15,-10 3 5-15,-13-1 0 16,-15 5 2-16,-9-2 3 15,-11 3-3-15,-5 2 1 16,-8 0 3-16,-12 0-10 16,-15 2 7-16,-21 2-3 15,-17 4 1-15,-25 4 0 16,-19 4 1-16,-20 0-4 16,-9 4-2-16,-3-2 0 0,0 2-2 15,0-2-14-15,0 2-38 16,-18 0-64-16,-27 0-122 15,-17 14-54-15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14T06:05:21.061"/>
    </inkml:context>
    <inkml:brush xml:id="br0">
      <inkml:brushProperty name="width" value="0.05292" units="cm"/>
      <inkml:brushProperty name="height" value="0.05292" units="cm"/>
    </inkml:brush>
    <inkml:brush xml:id="br1">
      <inkml:brushProperty name="width" value="0.05292" units="cm"/>
      <inkml:brushProperty name="height" value="0.05292" units="cm"/>
      <inkml:brushProperty name="color" value="#0070C0"/>
    </inkml:brush>
    <inkml:brush xml:id="br2">
      <inkml:brushProperty name="width" value="0.05292" units="cm"/>
      <inkml:brushProperty name="height" value="0.05292" units="cm"/>
      <inkml:brushProperty name="color" value="#FF0000"/>
    </inkml:brush>
    <inkml:brush xml:id="br3">
      <inkml:brushProperty name="width" value="0.05292" units="cm"/>
      <inkml:brushProperty name="height" value="0.05292" units="cm"/>
      <inkml:brushProperty name="color" value="#C00000"/>
    </inkml:brush>
  </inkml:definitions>
  <inkml:trace contextRef="#ctx0" brushRef="#br0">2632 1145 768 0,'0'0'13'16,"0"0"-11"-16,0 0 35 0,-18-104 41 15,18 97-2 1,0 6 14-16,0 1-41 0,0 0-25 16,0 0-23-16,0 36 4 15,10 26 4-15,5 28 44 16,-7 20 8-16,-4 8-24 15,-4-1-8-15,0-5-10 16,-19-12-8-16,-1-15-8 16,5-17-3-16,3-26-11 15,10-20-18-15,2-16-22 16,0-6-54-16,0-16-4 16,20-28-4-16,11-19-42 15,3-10-35-15,-1-8 5 0,-4-3-22 16</inkml:trace>
  <inkml:trace contextRef="#ctx0" brushRef="#br0" timeOffset="417.8">2774 1395 7 0,'0'0'210'16,"12"-156"-97"-16,-12 78-39 16,0 1 13-16,0 3 21 15,-6 4-13-15,-15 6-21 16,-4 10-4-16,-4 8-14 16,-2 14 13-16,-2 14-7 15,-9 16-7-15,-12 2-29 16,-6 38 1-16,-7 22-13 15,5 22 7-15,6 22 11 16,14 23-4-16,9 23 2 0,10 18-6 16,10 7-5-1,10-12-1-15,3-23-3 0,21-28-6 16,25-29-6-16,17-24-3 16,12-23 10-16,13-23-9 15,7-13 2-15,5-32 2 16,0-29-5-16,-6-17 0 15,-14-14-8-15,-13-5-19 16,-18-7 14-16,-17-6-3 16,-22-8 10-16,-10-1 2 15,-12 3-1-15,-32 14-2 16,-6 16 5-16,-6 19-1 16,-6 20 3-16,-1 16 3 0,3 17 0 15,6 8 0 1,10 6-3-16,11 0-11 0,10 11-36 15,13 14-53-15,10 11-46 16,0 4-24-16,26-3-158 16</inkml:trace>
  <inkml:trace contextRef="#ctx0" brushRef="#br0" timeOffset="933.47">4085 992 1053 0,'0'0'28'0,"0"0"-21"16,0 0 23-16,0 0 30 15,-56 151 15-15,49-31-15 16,1 22-14-16,-6 11-13 16,1-5-19-16,-2-17-11 15,2-21-2-15,6-24-1 16,3-26-3-16,2-23-7 16,0-18-12-16,0-19-16 15,0 0-11-15,0-42 4 0,0-22-34 16,0-24-3-16,0-12 54 15,0-11 22-15,0-7 2 16,-4 6 4-16,2 11 6 16,2 19 30-16,0 16 22 15,0 12-11-15,0 7-1 16,15 6-10-16,12 1-14 16,13 2-5-16,18 1-14 15,20 9-3-15,9 8-2 16,9 8 1-16,-9 12-18 15,-12 0-15-15,-12 4-44 16,-18 20-39-16,-17 12-37 16,-17 7-97-16,-11-2-321 0</inkml:trace>
  <inkml:trace contextRef="#ctx0" brushRef="#br0" timeOffset="1144.31">4149 1608 881 0,'0'0'79'16,"0"0"-75"-16,0 0 33 15,0 0 69-15,0 0-29 16,0 0-59-16,7 12-15 16,63-12-3-16,18-14-6 0,13-12-71 15,5 2-47 1,2 2-63-16,-2 2-157 0,2 4 233 15</inkml:trace>
  <inkml:trace contextRef="#ctx0" brushRef="#br0" timeOffset="1611.25">5423 1217 729 0,'0'0'16'0,"0"0"-16"15,0 0 67-15,0 0 63 0,0 0 30 16,0 0-76-16,-33-54-50 16,33 54-17-16,-6 32-13 15,-5 20 18-15,-1 18 14 16,-1 11-7-16,2 5-8 16,2-2-5-16,-2 2-9 15,2-6-7-15,2-9 0 16,0-12-9-16,-1-10-7 15,1-15-6-15,-2-10 1 16,0-10 4-16,-2-4-4 16,-3-6 3-16,-5-4 7 15,-1 0 4-15,-3 0 6 16,1 0 1-16,2 0 2 16,1 0 5-16,9 0 11 15,4 0 0-15,6 0 5 0,0 0-6 16,0 0-6-16,16 0-7 15,26 0 1-15,16 0 11 16,15 0-3-16,7 0-9 16,0 0-3-16,-4 0-1 15,-11 0-2-15,-12 0-21 16,-13-2-32-16,-9-4-40 16,-13-8-69-16,-9-4 6 15,-9-9-208-15</inkml:trace>
  <inkml:trace contextRef="#ctx0" brushRef="#br0" timeOffset="1853.99">5036 1305 753 0,'0'0'82'16,"0"0"-47"-16,0 0 64 15,0 0-17-15,0 0 6 16,0 0-38-16,165-110-26 16,-69 92-24-16,7 2-9 15,-5 8-50-15,-7 8-40 16,-14 0-22-16,-10 0-58 16,-11 0-68-16,-11 2-24 0</inkml:trace>
  <inkml:trace contextRef="#ctx0" brushRef="#br0" timeOffset="2232.71">5923 1145 387 0,'0'0'178'16,"0"0"-27"-16,0 0-32 0,0 0-28 16,0 0-13-16,0 0-15 15,2 4-33-15,-2 46-18 16,0 26 71-16,0 26-16 16,0 15-23-16,-11 7-14 15,-4-2-5-15,1-9-9 16,3-17-3-16,7-20-10 15,4-22 0-15,0-22 1 16,0-12-3-16,0-14 0 16,0-6 2-16,0-10 3 0,0-34-1 15,-5-20-5-15,1-24-11 16,-3-16 1-16,0-9-7 16,3-3-11-16,4 7 8 15,0 15 11-15,0 16 9 16,8 14 3-16,15 8 2 15,6 10 4-15,9 4 0 16,11 6-3-16,11 8-6 16,3 3 0-16,1 11-3 15,-4 10-13-15,-6 4-18 16,-8 0-46-16,-10 13-62 16,-14 14-8-16,-17 14-100 15,-5 4-228-15</inkml:trace>
  <inkml:trace contextRef="#ctx0" brushRef="#br0" timeOffset="2445.36">5905 1658 347 0,'0'0'530'0,"0"0"-517"16,0 0 55-16,0 0 50 15,0 0-8-15,0 0-74 16,45-18-19-16,28-4-17 15,17-2-46-15,3 2-59 16,-6 0-31-16,-7 2-28 16,-4-2-79-16,-5-5-92 0</inkml:trace>
  <inkml:trace contextRef="#ctx0" brushRef="#br0" timeOffset="2826.27">6903 1271 721 0,'0'0'99'0,"0"0"-77"15,0 0 43-15,0 0 7 16,0 0 50-16,-146 22-35 16,112 18-35-16,1 16-12 15,6 14-2-15,4 13-2 16,15-3-16-16,8-2 6 16,0-9-11-16,33-15 6 0,7-10-5 15,12-15-9 1,6-8-2-16,4-13-3 15,5-8-2-15,-5-4 0 16,-2-26-7-16,-4-16-8 0,-5-11-3 16,-14-13 5-16,-14-10 1 15,-18-4-7-15,-5-7-1 16,-16 4 6-16,-27 8-8 16,-3 13 18-16,-6 20 4 15,4 18 11-15,-4 12 6 16,3 12-6-16,3 4-7 15,8 0 0-15,9 0 0 16,11 0-4-16,9 0-18 16,9 16-41-16,0 8-134 0,13 4-1 15,26 2-113-15</inkml:trace>
  <inkml:trace contextRef="#ctx0" brushRef="#br0" timeOffset="3003.85">7569 1341 819 0,'0'0'29'0,"0"0"-4"16,0 0 41-16,0 0 54 16,0 0-49-16,0 0-71 15,3 0-62-15,1-4-77 0,-4-12-254 16</inkml:trace>
  <inkml:trace contextRef="#ctx0" brushRef="#br0" timeOffset="7648.98">1647 3561 589 0,'0'0'70'16,"0"0"-42"-16,0 0 43 16,0 0-7-16,0 0 17 0,0 0-7 15,0 0-14 1,-49-88-29-16,45 132-20 0,-1 32 30 15,-3 33 38-15,-2 23-30 16,-1 8-22-16,1-4 1 16,-2-11-1-16,3-19-10 15,3-17-11-15,1-23 1 16,0-24-6-16,5-19 0 16,0-12 0-16,0-11-2 15,0 0 2-15,-4-20 5 16,-3-33-6-16,1-27 0 15,-3-20-1-15,4-14 0 16,-4-14 1-16,1-13-8 16,1-2-7-16,7 7 6 15,0 18 9-15,11 26-2 16,18 23 2-16,2 18 1 16,0 20-1-16,1 15 1 15,5 14 0-15,1 2 2 0,1 28 1 16,-6 25 6-16,-14 9 1 15,-9 12-8-15,-10 8 3 16,-14 7 0-16,-26 2-2 16,-7-2-3-16,1-15-1 15,4-16 0-15,5-20 1 16,8-16-1-16,10-12 2 0,3-10 0 16,9 0 0-1,5 0-2-15,2 0 2 0,0 8-3 16,20 9 2-16,16 10 2 15,8 12 12-15,3 7 7 16,1 4 3-16,-2 2 1 16,-4-2-1-16,-1-6-14 15,-8-4-2-15,0-5-8 16,-4-11-1-16,0-8-7 16,-3-10-17-16,1-6-22 15,2-9-14-15,4-28-4 16,1-18-23-16,-3-5-12 15,-6 4 54-15,-9 14 32 16,-10 14 13-16,-4 16 12 16,-2 8 37-16,0 4 12 15,0 0-20-15,2 0-19 0,3 0-11 16,7 0-5-16,7 0 3 16,6 0 4-16,4-10 3 15,-2-11-14-15,-3-6-2 16,-6-5 0-16,-9 1-5 15,-9 1 2-15,0 6 3 16,-14 8 0-16,-13 8-4 16,1 8 4-16,-3 0 6 15,3 20-4-15,1 19 2 16,4 7-3-16,11 4 0 16,8-5 2-16,2-4 2 0,0-11-5 15,22-14-2-15,6-14 2 16,6-2 5-16,15-20-5 15,9-26 1-15,11-18-1 16,2-11-1-16,-9-13 0 16,-10-6-15-16,-19-2 5 15,-15-1 11-15,-16 15-3 16,-2 12 0-16,0 20 3 16,-4 22 10-16,-2 14 7 15,0 12 7-15,6 2-7 16,0 30-17-16,0 40 0 15,0 42 23-15,0 37 1 16,0 23-3-16,0 17 7 16,0 3 8-16,0-8-10 0,6-19-14 15,13-35-8 1,6-31-1-16,6-29 18 0,4-20-4 16,-1-14-9-16,-3-14-4 15,0-10-2-15,-2-12 0 16,0 0 1-16,0-32-3 15,0-22-2-15,0-18-8 16,-6-10-5-16,-12-9 0 16,-11-3-2-16,-3-4-9 15,-34-3 0-15,-15 10 1 16,-10 8 11-16,-3 19-2 16,-3 22 5-16,3 20 3 15,3 20 5-15,8 2 2 0,14 14 1 16,11 14 0-16,15 4 1 15,10 0-1-15,4 0-1 16,2-6 1-16,25-4 2 16,6-8-2-16,11-12 3 15,10-2 5-15,6-20-7 16,5-22 0-16,-1-8 0 16,-8-6-1-16,-11 2 0 15,-11 3 0-15,-17 11 0 16,-5 8 1-16,-12 8 1 15,0 8 2-15,0 8 2 16,0 6 2-16,-3 2 2 0,-6 0-10 16,0 10-2-16,3 8 2 15,4 0 0-15,2-4-1 16,0-3-1-16,8-6 2 16,19-3 3-16,9 1 0 15,5-2 1-15,5 3-2 16,-4 9 0-16,-5 5 0 15,-6 12 6-15,-6 8 5 16,-7 10 7-16,-7 4 8 16,-9 4-7-16,-2-4-6 15,3-6-5-15,-1-11-3 16,3-13-6-16,1-12-1 16,5-8 0-16,5-2-7 0,10-22 1 15,13-27-1 1,3-14-16-16,0-12-11 0,-6 7 1 15,-7 10 12-15,-9 18 5 16,-6 18 11-16,-8 10 5 16,-4 10 4-16,-2 2 7 15,0 0-3-15,0 0-8 16,5 2 1-16,4 7 2 16,6 0 1-16,6-8-1 15,0-1 1-15,8 0 0 16,-4-1-1-16,-3-17-3 15,-6-6-2-15,-7-5 1 0,-7 1 0 16,-2 0-2 0,0 6 0-16,-20 6 2 0,-7 10-8 15,-6 6 6-15,-3 0-5 16,1 32-1-16,-1 10 4 16,9 9 2-16,7 4 2 15,11 2 1-15,9-3 4 16,0-6 0-16,11-8 4 15,20-10-1-15,5-11-3 16,7-10 1-16,5-9 2 16,-1 0-4-16,2-20-3 15,-4-14-2-15,-7-8 0 16,-5-4-6-16,-4-4-1 16,-4 2 7-16,-6 4-5 15,-5 3 6-15,-3 5 1 0,-5 8 1 16,-3 6 0-16,-3 8 5 15,0 8 1-15,0 4 3 16,0 2-10-16,0 2 0 16,0 32-2-16,3 16 2 15,-1 17 13-15,0 5-6 16,-2 0-1-16,0-12-4 16,2-14 0-16,0-22 0 15,3-12-2-15,-1-9 1 16,2-3 1-16,6-17 4 15,5-27-6-15,10-14-4 16,0-8-11-16,0-1-3 16,-2 12 4-16,-6 10 4 0,-5 19 5 15,-7 12 5-15,-1 14-1 16,0 0-2-16,6 17 0 16,-1 19 3-16,5 5 11 15,-1 4-1-15,3-5-4 16,2-6 1-16,2-8 2 15,5-10-6-15,4-10 0 16,3-6 0-16,6-6-1 16,0-28-2-16,4-8-8 15,-1-6-2-15,-1-1-2 16,-4 5 0-16,-5 10 7 16,-6 8 3-16,-6 14 2 15,-6 10 0-15,1 2-1 16,2 4 0-16,-1 14 1 15,4 2 4-15,-4-4-1 16,-3-3-2-16,-5-8 4 0,-3-3-3 16,-4-2-1-16,-2 0 4 15,0-6 0-15,0-13-5 16,-4-8-1-16,-21 5-6 16,-3 8-3-16,0 8 4 15,-3 6-3-15,3 12 4 16,1 27 3-16,2 11 1 15,9 8 1-15,10-4 7 16,6-2 2-16,0-10 0 16,18-10-4-16,13-10-3 0,9-14 1 15,4-8-3-15,10-8-4 16,0-30-7-16,-1-8-7 16,-8-3-6-16,-8 4-9 15,-10 8 13-15,-7 11 16 16,-11 12 4-16,-5 9 1 15,0 5 4-15,0 0-1 16,2 0-1-16,7 8 3 16,3 2-1-16,4-5-2 15,9-5-1-15,2 0 0 16,0-9-2-16,-2-16-2 16,-8 0 0-16,-13-2 0 15,-8 3 1-15,0-2-1 0,-17 4-4 16,-12 8 4-16,-2 10 2 15,-3 4-1-15,0 12 1 16,0 26 0-16,6 12 0 16,4 4 9-16,8 4 7 15,12-5-2-15,4-5 4 16,6-8 8-16,27-10-12 16,10-12-2-16,9-12-6 15,9-6-6-15,9-2-12 16,1-24-47-16,2-8-47 15,-1-2-176-15,-7 0-31 16</inkml:trace>
  <inkml:trace contextRef="#ctx0" brushRef="#br0" timeOffset="9772.24">5841 4445 570 0,'0'0'146'16,"0"0"-75"-16,0 0 20 0,0 0 4 15,0 0 5-15,0 0-18 16,0 0-11-16,22-52-39 16,24-2-15-16,15-12 1 15,6-10-4-15,6-4-3 16,-6-9-8-16,-9-3 1 15,-16 0 0-15,-15 5-3 16,-14 21 4-16,-13 20 8 16,0 18-5-16,-1 16 13 15,-15 6-11-15,-3 6-1 16,2 6-9-16,-1 28-1 16,11 18-1-16,7 17-1 15,9 9 2-15,34 0 1 0,8-8 0 16,7-12 5-16,2-10 1 15,-11-9 2-15,-15-7-3 16,-15-6 0-16,-17-4-3 16,-2 0 0-16,-24 0 3 15,-23-4-5-15,-11-6-6 16,2-8-5-16,10-4 1 16,13 0-11-16,12-20-7 15,15-12-28-15,6-14-61 16,8-14-72-16,31-11 54 15,12-9-76-15,0-6 31 16,1-1 25-16,-6 5 120 0,-6 12 35 16,-7 14 108-1,-4 14 55-15,-8 10 11 0,-11 10-62 16,-2 10-11-16,-6 6 8 16,0 6-6-16,5 0-53 15,11 28-26-15,6 20 27 16,7 22-5-16,2 20 1 15,-2 17-1-15,0 3-5 16,-6-4-7-16,-2-8-1 16,-5-11-3-16,-3-9-7 15,1-16-11-15,1-15-6 16,2-20-1-16,0-11-4 16,1-16-1-16,9 0 0 0,5-32-2 15,8-26 0 1,3-16-13-16,2-6-9 0,-9 0-6 15,-9 7 15-15,-14 17 10 16,-9 14 4-16,-6 16 1 16,0 12 6-16,-4 8 1 15,-16 6-5-15,-2 0 3 16,0 20-5-16,2 12-5 16,6 0 4-16,14-4-3 15,0-2 4-15,11-9 1 16,21-8-1-16,10-7-1 15,10-2 1-15,0 0-5 16,2-6-2-16,-10 2 6 16,-5 4 0-16,-15 3 1 15,-6 25 0-15,-12 9 14 16,-3 10 6-16,-3 1-2 0,0-2-5 16,0-8-7-16,0-10-5 15,0-12-1-15,13-12-3 16,5-4-5-16,11-10-4 15,11-30 0-15,11-14-11 16,3-6-7-16,-6 0-6 16,-7 10 6-16,-12 14 29 15,-9 11 1-15,-11 11 0 16,-2 8 10-16,-7 6 13 16,0 0-7-16,0 14-15 15,0 20 3-15,0 9 15 16,0-3-13-16,4-4-4 15,7-8-2-15,3-8 0 0,1-10 0 16,5-10-4-16,5 0-8 16,8-26-1-16,7-10-15 15,0 0-10-15,1 1 3 16,-10 13 24-16,-4 8 11 16,-8 10 0-16,-3 4 6 15,-1 2 5-15,1 21 8 16,-1 0 6-16,-3 5-11 15,-3 1 5-15,-5-5-9 16,0-4-1-16,-1-10-6 16,-3-4 0-16,0-6-3 15,2 0 5-15,3-8-3 0,4-24-2 16,6-9-15-16,9-3 5 16,5 2-15-16,5 10-1 15,-3 16 15-15,-4 14 8 16,-5 2 3-16,-4 14 0 15,-2 18 8-15,-3 10 2 16,1 9-3-16,-1-4-6 16,5-2-1-16,7-13-23 15,8-14-23-15,11-18-17 16,12 0-35-16,8-38-26 16,3-12 37-16,-7-4 35 15,-16 0 18-15,-15 1 34 16,-19 5 13-16,-10 10 23 15,0 12 6-15,-18 12 26 16,-13 14 18-16,-9 8-41 0,-6 32-13 16,7 12-3-16,6 2-3 15,12-4-7-15,15-11-9 16,6-9-4-16,0-14-6 16,20-14-2-16,16-2-7 15,3-24-15-15,4-17-1 16,-5-5-6-16,-13 6 20 15,-10 8 11-15,-7 14 7 16,-8 12 25-16,4 6 10 16,0 22-21-16,0 36 18 0,7 37 45 15,1 35-27-15,-4 38-6 16,-1 37-11-16,-7 31-20 16,0 33-11-16,0 6-9 15,-18-12-6-15,2-41-16 16,4-61-20-16,2-51 40 15,-1-52 2-15,-7-38 4 16,-11-20-4-16,-17-46-7 16,-12-42-27-16,-7-31-1 15,-6-21-13-15,6-14 7 16,16-9 19-16,16-3 22 16,23 6 6-16,10 1-5 15,18 8-1-15,23 13-2 0,5 2-7 16,-1 3-46-16,-13-1-138 15,-15 0-73-15</inkml:trace>
  <inkml:trace contextRef="#ctx0" brushRef="#br0" timeOffset="10074.82">8116 3352 830 0,'0'0'1'16,"0"0"8"-16,0 0 43 0,0 0 16 16,0 0-33-1,0 0-35-15,-50-6-6 0,25 10-2 16,-4-4 8-16,6 0 0 16,2-9 2-16,10-9 6 15,7-3 22-15,4 7 19 16,0 4-1-16,7 5 0 15,17 5-27-15,4 0-14 16,5 21-7-16,-2 12-9 16,-8 0-56-16,-13 2-68 15,-10-5-110-15,-5-6-501 16</inkml:trace>
  <inkml:trace contextRef="#ctx0" brushRef="#br0" timeOffset="10326.61">6582 4004 771 0,'0'0'51'15,"0"0"-3"-15,0 0 46 16,0 0 28-16,0 0-54 15,0 0-40-15,34 4 14 16,37-4-19-16,16-4-19 16,4-8-4-16,3-2-37 0,-3-2-111 15,-6 0-49-15,-20-2-218 16</inkml:trace>
  <inkml:trace contextRef="#ctx0" brushRef="#br0" timeOffset="11489.45">9649 3892 586 0,'0'0'100'15,"0"0"-18"-15,0 0 18 16,0 0-4-16,0 0 19 0,0 0-44 15,0 0-34 1,-19-4-12-16,46-2-4 16,13-2-12-16,12-6-9 15,8-2-1-15,0 0-44 0,-2 6-69 16,-7 10-43 0,-8 0-53-16,-20 0-180 0</inkml:trace>
  <inkml:trace contextRef="#ctx0" brushRef="#br0" timeOffset="11657.3">9757 4145 778 0,'0'0'74'0,"0"0"-27"16,0 0 50-16,0 0 46 0,0 0-54 16,0 0-55-16,-44 16-21 15,90-36-9-15,23-7-4 16,16-3-15-16,9 2-83 15,1 4-60-15,-14 2-108 16</inkml:trace>
  <inkml:trace contextRef="#ctx0" brushRef="#br0" timeOffset="18893.16">11636 3691 829 0,'0'0'32'16,"0"0"-22"-16,0 0 31 16,0 0 25-16,0 0 16 15,0 0-25-15,0 0-35 16,-49 0-6-16,49 0-1 16,0-2 5-16,0-7-6 15,22-12-3-15,11-13 29 0,8-10-23 16,1-2-8-16,-9 4-3 15,-8 4 1-15,-10 8 4 16,-10 4 12-16,-3 8-3 16,-2 8 3-16,0 6 0 15,0 4 3-15,0 0-13 16,0 0-13-16,0 7-11 16,0 33 11-16,-2 21 1 15,-14 17 2-15,3 12 1 16,1 2 0-16,4 3-2 15,4-9 4-15,-1-12-6 16,1-9 2-16,1-14-2 16,3-7 0-16,-2-9 0 15,-3-7-2-15,-1-10 0 16,-1-6 0-16,-1-6-4 16,-4-4-2-16,-3-2 7 0,-8 0-5 15,1 0-3-15,2 0 5 16,2 0 4-16,9 0 1 15,2 0 0-15,3 0 0 16,4 0 0-16,0 0 1 16,0 0-2-16,0 0-7 15,14-2 1-15,19-4 4 16,11 0 2-16,8 0-22 16,6 0-20-16,2 0-21 15,2 2-90-15,5 0 4 16,0 4-28-16,-5 0-120 0,-6 0-153 15</inkml:trace>
  <inkml:trace contextRef="#ctx0" brushRef="#br0" timeOffset="19087.26">12333 4215 448 0,'0'0'268'0,"0"0"-228"16,0 0 23-16,0 0 35 15,0 0-8-15,0 0-28 16,-2 28-36-16,-12 2-16 15,-5 10 13-15,-4 6-13 0,-1 4-5 16,2-3-5 0,2-7-3-16,6-6-32 0,5-10-58 15,9-8-28-15,0-14-138 16,0-2-217-16</inkml:trace>
  <inkml:trace contextRef="#ctx0" brushRef="#br0" timeOffset="20230.58">13117 3868 408 0,'0'0'200'0,"0"0"-136"16,0 0 28-16,0 0-11 16,5-125 15-16,13 88-29 15,4 2-28-15,7 5-4 16,-2 8 12-16,0 8-1 16,-8 8-26-16,0 6-10 15,-2 0-7-15,1 12-2 0,-3 25 5 16,-1 14 18-16,-12 10 4 15,-2 7-4 1,-6 2-3-16,-25-4-2 16,-12-2-4-16,-4-4-10 0,-2-6 0 15,7-5-4 1,3-13-1-16,16-12 2 0,9-14-3 16,7-6 3-16,5-4-1 15,2 0 1-15,0 0 1 16,0 0-3-16,0 0 1 15,2 0 3-15,21-2-3 16,6 0-2-16,9 2 1 16,1 0-3-16,9 0-2 15,0 2-24-15,6 10-11 16,-1 0-23-16,3 2-75 0,-5 0-27 16,1-4-79-16,-3-2-26 15</inkml:trace>
  <inkml:trace contextRef="#ctx0" brushRef="#br0" timeOffset="20441.25">13879 4281 665 0,'0'0'133'0,"0"0"-75"15,0 0 31-15,0 0 4 16,0 0 37-16,0 0-67 16,3-30-46-16,-3 30-17 0,-9 22 3 15,-11 22-3-15,-10 16 6 16,-5 6-3-16,0 1-3 15,5-9-7-15,8-8-51 16,9-16-80-16,7-12-16 16,2-20-114-16,4-2-323 15</inkml:trace>
  <inkml:trace contextRef="#ctx0" brushRef="#br0" timeOffset="21195.82">14343 3727 141 0,'0'0'606'16,"0"0"-593"-16,0 0 13 15,0 0 26-15,0 0 34 16,0 0-41-16,-5-39-41 16,3 57-3-16,-4 3 12 15,-1-2 6-15,2-5-13 0,3-8-5 16,2-6 0-16,0 0 2 15,0 0 6-15,0-13 2 16,0-9-10-16,0-2 3 16,0 5-4-16,14 0 0 15,12 5 3-15,10 2-2 16,10 6 0-16,10 0-1 16,5 0-4-16,1-2 2 15,-2 0-5-15,-10-2-2 16,-11 4 6-16,-14 4 3 15,-12 2 0-15,-11 0-5 16,-2 8-7-16,0 16 12 16,-27 10 7-16,-10 7 1 15,-5-1-8-15,1-4 1 16,14-14 0-16,12-8 1 16,11-8-2-16,4-6 0 0,0 4 0 15,0 1-3-15,10 8 3 16,19 9 6-16,7 6-6 15,3 4 3-15,-2 4-3 16,1 2 3-16,-5-2 1 16,-8 0-4-16,-10 0 0 15,-14 1 1-15,-1-1-1 16,-12-4 1-16,-25-4-1 16,-9-10 0-16,-6-8 4 15,-4-10-3-15,4 0 2 16,6-8 2-16,7-8-4 15,11 2 0-15,8 4-1 16,9 2 0-16,6 1-14 0,5 4-18 16,0 3-60-1,16 0-167-15,15 0-119 0</inkml:trace>
  <inkml:trace contextRef="#ctx0" brushRef="#br0" timeOffset="21443.71">15383 4233 356 0,'0'0'355'16,"0"0"-355"-16,0 0 0 0,0 0 67 16,0 0 21-16,0 0-22 15,-60 74-29-15,29-30 2 16,-4 8 5-16,-6 6-14 15,-1 5-19-15,-2-5-11 16,5-4-3-16,8-8-32 16,12-16-38-16,11-12-50 15,8-18-146-15</inkml:trace>
  <inkml:trace contextRef="#ctx0" brushRef="#br0" timeOffset="22022.1">16023 3469 854 0,'0'0'37'15,"0"0"-32"-15,0 0 17 16,0 0 10-16,0 0 47 16,0 0-52-16,-9 0-22 15,6 48 3-15,-3 16 29 0,-5 8 2 16,-5 0-10-16,-1 3-3 16,-8-9-15-16,0-8-3 15,5-14-3-15,5-16-4 16,8-14-1-16,5-8 0 15,2-4 0-15,0 4 0 16,20-2 0-16,16 2 4 16,13 1-2-16,4-4-1 15,2 1-1-15,1-4-5 16,-6 0-1-16,-6 0-1 16,-9 0 2-16,-10-7-6 15,-9-8 9-15,-7-1 2 16,-7 0 3-16,-2 4 3 0,0 4 2 15,0 2 12-15,0 4-3 16,0 0-5-16,0 2-5 16,0 0-7-16,0 12-4 15,0 26 4-15,-7 18 8 16,-7 9 0-16,1 7-5 16,3 2-2-16,-4 2-1 15,5-3-1-15,3-5-15 16,1-9-59-16,5-10-83 15,0-17-68-15,18-22-175 16</inkml:trace>
  <inkml:trace contextRef="#ctx0" brushRef="#br0" timeOffset="22266.03">16948 4612 836 0,'0'0'0'0,"0"0"-79"16,0 0 79-16,0 0 100 16,0 0 32-16,0 0-51 15,-7 24-42-15,-15 8 24 16,-5 10-8-16,-4 4-22 16,-3 4-23-16,3 4-10 15,2-4 0-15,4-3-37 16,5-9-106-16,3-16-57 0,3-16-215 15</inkml:trace>
  <inkml:trace contextRef="#ctx0" brushRef="#br0" timeOffset="24845.12">17607 4084 795 0,'0'0'66'16,"0"0"-54"-16,0 0-3 15,0 0 25-15,51-126 23 16,-11 78-28-16,0-6-21 16,-1-2-4-16,-6 2 14 15,-11 1 10-15,-6 8-6 0,-10 4 10 16,-6 9 16-1,0 10-4-15,0 8-3 0,0 8-6 16,-4 2-13-16,2 4-4 16,-3 0-18-16,-2 20-4 15,-2 28 4-15,-1 26 1 16,1 15 2-16,1 3-3 16,8-4 4-16,0-12-2 15,0-8-1-15,0-7 1 16,0-7-2-16,0-10 0 15,0-4 0-15,-8-4-2 16,-5-6-5-16,-5-4 1 0,-5-6-7 16,-2-6 7-1,-3-7 3-15,6-6 3 0,1-1 0 16,6 0 0 0,5 0 3-16,6 0-2 0,4 0 5 15,0 0 6-15,0 0-2 16,0 0-8-16,0 0 6 15,23 0-7-15,15 0 8 16,7 0-3-16,5 0-4 16,4-6-2-16,2-2-5 15,0-4-31-15,-3 0-43 16,0 2-94-16,-1 0-44 16,-6 2-166-16</inkml:trace>
  <inkml:trace contextRef="#ctx0" brushRef="#br0" timeOffset="25057.38">18396 4307 687 0,'0'0'183'0,"0"0"-176"15,0 0 57-15,0 0 63 16,0 0-23-16,0 0-60 16,-31 4-35-16,15 32-1 15,-5 12 10-15,0 6-11 16,-2 0-7-16,4-1 0 15,3-5-2-15,2-8-37 0,7-10-44 16,7-12-47 0,0-12-12-16,7-6-158 0</inkml:trace>
  <inkml:trace contextRef="#ctx0" brushRef="#br0" timeOffset="25503.68">18868 3922 593 0,'0'0'170'0,"0"-106"-156"15,15 54 38-15,12 9 39 0,-2 11 2 16,-1 12-33-1,1 14-30-15,0 6-19 0,-1 0-5 16,2 28 5-16,-1 12 12 16,-10 9-1-16,-7 5 8 15,-8 4-4-15,-2 4-18 16,-27 2 3-16,-12 0-4 16,-6-1-5-16,-2-13 0 15,7-10 0-15,9-12-1 16,10-14-1-16,12-8 3 15,7-4-3-15,4-2 3 16,0 0 5-16,0 0 0 0,0 0-8 16,9 0 3-1,22 0 4-15,15 0-4 0,12-2 0 16,5-8-3-16,3 2-20 16,6 2-46-16,-1 6-47 15,-1 0-29-15,-8 0-42 16,-9 0-138-16</inkml:trace>
  <inkml:trace contextRef="#ctx0" brushRef="#br0" timeOffset="25694.59">19711 4251 730 0,'0'0'50'16,"0"0"24"-16,0 0 38 0,0 0-19 15,0 0-26-15,0 0-55 16,-25 76 20-16,0-16 13 15,-6 6-24-15,0 1-13 16,0-1-8-16,2-4-1 16,4-6-52-16,5-10-113 15,7-16-79-15</inkml:trace>
  <inkml:trace contextRef="#ctx0" brushRef="#br0" timeOffset="27642.21">20267 3669 428 0,'0'0'187'0,"0"0"-105"16,0 0 15-16,0-108 16 16,0 100-11-16,0 8-23 15,0 0-29-15,0 6-42 16,0 28-8-16,0 16 21 15,-11 6 0-15,2-3-16 16,-2-9-4-16,6-16 2 16,3-12 0-16,2-10 0 15,0-4-3-15,0-2 1 16,12 0 0-16,21 0 9 16,18 0-6-16,9 4 1 15,5 14-1-15,-5 8 2 16,-6 10 5-16,-12-2 4 15,-8 2-6-15,-15-1 0 0,-7-4-2 16,-10 0-1-16,-2-3 3 16,0-2 0-16,-27 0-3 15,-11 0-2-15,-9-2-3 16,-6-6-1-16,-1-10-5 16,5-8-22-16,10-4-36 15,12-32-60-15,13-15-59 16,10-13-89-16,4-4-271 15</inkml:trace>
  <inkml:trace contextRef="#ctx0" brushRef="#br0" timeOffset="27824.07">20331 3559 777 0,'0'0'47'0,"0"0"-11"16,0 0 77-16,0 0 18 15,0 0-47-15,0 0-73 16,14-90-8-16,40 80-2 15,13 4-1-15,11 2-5 16,2 4-29-16,0 0-47 16,-7 10-16-16,-6 20-14 15,-11 14-64-15,-10 12-80 16</inkml:trace>
  <inkml:trace contextRef="#ctx0" brushRef="#br0" timeOffset="28026.29">21226 4048 455 0,'0'0'89'16,"0"0"-40"-16,0 0 69 16,0 0-4-16,0 0-26 15,0 0-23-15,2 80 12 16,-7-35-23-16,-13 7-9 16,-6 8-25-16,-5 0-14 15,2-4-6-15,2-8-3 16,8-9-41-16,6-13-60 15,8-16-72-15,0-10-153 16</inkml:trace>
  <inkml:trace contextRef="#ctx0" brushRef="#br0" timeOffset="29369.22">22139 3884 292 0,'0'0'520'16,"0"0"-490"-16,0 0 6 16,0 0 104-16,0 0-20 15,0 0-46-15,2-44-38 0,7 29-3 16,7-10 1-16,6-9-32 15,7-8 3-15,0-2 1 16,-2 1-1-16,-8 3-2 16,-7 6 12-16,-5 10 2 15,-7 6 8-15,0 8 8 16,0 4-2-16,0 4-9 16,0 2-8-16,0 0-14 15,0 8-2-15,-3 36-3 16,-8 22 5-16,0 19 4 15,2-2-1-15,7-4-3 16,2-11 1-16,0-10 1 16,0-8-2-16,0-10-2 15,0-7 2-15,0-11-1 16,-8-4-13-16,-2-8-3 16,-11-2 14-16,-4-2 3 0,-4-5 0 15,2 2 1-15,4-3 0 16,12 0 0-16,6 0 1 15,5 0 4-15,0 0 1 16,0 0-7-16,0 0-3 16,31-14 0-16,17-4 3 15,14-3-16-15,9 3-34 16,3 4-33-16,1 2-50 16,-1 6-53-16,0 6 23 15,-10 0-128-15,-8 0-65 16</inkml:trace>
  <inkml:trace contextRef="#ctx0" brushRef="#br0" timeOffset="29558.59">22856 4099 332 0,'0'0'234'0,"0"0"-112"16,0 0 7-16,0 0-15 15,0 0-5-15,0 0-19 16,0 6-39-16,-5 20-25 16,-16 16-5-16,-16 20 30 15,-7 10-27-15,2 0-14 16,2-2-9-16,11-12-1 15,11-11-5-15,7-15-31 16,8-14-46-16,3-16-90 16,0-2-26-16,25-24-137 0</inkml:trace>
  <inkml:trace contextRef="#ctx0" brushRef="#br0" timeOffset="29952.31">23237 3569 749 0,'0'0'123'16,"0"0"-111"-16,0 0 54 15,0 0 10-15,80-102 1 0,-41 100-45 16,3 2-28-1,5 10-4-15,-5 26 1 0,-11 16 1 16,-16 10 18-16,-15 8-8 16,0 2 2-16,-38 5 4 15,-17-3-3-15,-12-8-9 16,2-6-1-16,7-16-5 16,19-15 10-16,18-11 7 15,13-12-2-15,5-6-3 16,3 0-1-16,0 0-10 15,11 0 2-15,30 0 7 16,21-6-10-16,11-8-2 0,8-1-49 16,-1 8-45-1,-2 0-34-15,-3 6-42 0,-6 1-177 16</inkml:trace>
  <inkml:trace contextRef="#ctx0" brushRef="#br0" timeOffset="30163.05">24013 4167 732 0,'0'0'54'16,"0"0"-31"-16,0 0 76 15,0 0-29-15,0 0-24 16,0 0-15-16,-94 142 4 16,50-76-7-16,-3 0-16 15,3 0-12-15,5-9-12 16,10-15-64-16,12-14-24 0,10-22-74 15,7-6-235 1</inkml:trace>
  <inkml:trace contextRef="#ctx0" brushRef="#br0" timeOffset="30723.16">24336 3411 656 0,'0'0'264'16,"0"0"-263"-16,0 0 36 15,0 0 65-15,0 0 3 16,0 0-70-16,-22-65-28 15,46 65-1-15,14 0 8 16,6 0-4-16,1 0-7 16,-7 0 0-16,-9 0-2 15,-12 4-1-15,-7 9 0 16,-10 5-4-16,0 8 4 16,-36 6 7-16,-11 6-4 15,-9 0-2-15,6-4-1 16,9-8 1-16,17-8 1 15,10-8-4-15,12-4 1 0,2 4 1 16,0 4-6-16,18 6 6 16,13 7 2-16,5 0-2 15,6 9 0-15,1 3 0 16,-3-1 1-16,-1 0-1 16,-5 0 3-16,-10-6-3 15,-12-4 4-15,-5-4-3 16,-7-2-1-16,-4-1 3 15,-30-2 1-15,-7-5-2 16,-8-2-1-16,0-3-1 0,3-5 0 16,12 2-4-16,8-2-11 15,10 0-29-15,14-3-41 16,2-1-39-16,4 0-53 16,31 0-165-16</inkml:trace>
  <inkml:trace contextRef="#ctx0" brushRef="#br0" timeOffset="30935.92">24966 4050 739 0,'0'0'130'0,"0"0"-115"16,0 0 58-16,0 0 37 15,0 0-39-15,0 0-25 16,-53 113-1-16,15-47-21 0,-6 6-8 15,-6 2-16-15,3-4-1 16,3-9-60-16,6-17-107 16,3-16-82-16,4-16-509 15</inkml:trace>
  <inkml:trace contextRef="#ctx0" brushRef="#br0" timeOffset="33142.11">18804 5198 382 0,'0'0'352'0,"0"0"-329"16,-27-105 22-16,18 83 37 16,3 8 16-16,2 6-10 15,0 2-30-15,4 6-12 0,0 0-4 16,0 0-34-16,0 36-2 15,0 26-6-15,0 21 28 16,0 7-15-16,0 0-5 16,-4-8-1-16,-11-9 1 15,-1-9 1 1,3-19-6-16,1-14-2 0,8-15 1 16,1-10-1-16,3-6-1 15,0 0 4-15,0 0-3 16,0 0-1-16,11 0 0 15,20 0 1-15,15 0 2 16,5 0-3-16,-2 0-3 16,-2 0 1-16,-7-6 0 15,-9-5-1-15,-9 4 0 16,-7-1 1-16,-8-4 2 16,-2-2 0-16,-5-4 3 15,0 1 0-15,0 2-2 16,0 4 5-16,0 5-1 0,0 6 0 15,0 0-4-15,0 0-1 16,0 31-11-16,0 21 11 16,0 18 4-16,-5 12-4 15,-6-2 1-15,0-6-1 16,-3-7-1-16,8-15-13 16,4-10-34-16,2-12-48 15,0-8-70-15,16-10-3 16,15-10-103-16,11-2-53 0</inkml:trace>
  <inkml:trace contextRef="#ctx0" brushRef="#br0" timeOffset="33341">19421 6050 655 0,'0'0'72'16,"0"0"-21"-16,0 0 51 15,0 0-14-15,0 0-39 16,0 0-47-16,0 50 40 15,-16-2 11-15,-4 4-45 0,-5-2-3 16,1-2-5 0,4-8 0-16,6-11-12 0,8-14-60 15,6-12-52-15,0-3-39 16,20-25-69-16</inkml:trace>
  <inkml:trace contextRef="#ctx0" brushRef="#br0" timeOffset="33713.28">19873 5500 783 0,'0'0'55'0,"0"0"-40"16,0 0 12-16,0 0 0 15,0 0-10-15,0 0 19 0,0 88-17 16,7-58-11-16,12-3 3 15,2-4 1-15,1 0-12 16,1-3 6-16,-2 0-2 16,2-2 7-16,-3-2-1 15,0 2 5-15,-2 0 13 16,-3-4 0-16,-1 2-7 16,-8-4-2-16,-1 2 10 15,-5 0-3-15,0 0-6 16,0 2 0-16,-15 2 1 15,-14 2-11-15,-7-2-4 16,-9 0-5-16,-1-4-2 16,-4-6-4-16,4-8-32 15,5 0-63-15,10-20-46 0,14-23-89 16,17-12-277 0</inkml:trace>
  <inkml:trace contextRef="#ctx0" brushRef="#br0" timeOffset="33892.1">19861 5520 836 0,'0'0'38'0,"0"0"-19"15,0 0 55-15,0 0-4 16,0 0-14-16,0 0-48 16,146-110-8-16,-90 94 0 15,6 0-19-15,0 2-56 0,5 8-50 16,-3 4-73-16,-3 2-84 15</inkml:trace>
  <inkml:trace contextRef="#ctx0" brushRef="#br0" timeOffset="34088.11">20852 5559 737 0,'0'0'82'16,"0"0"-67"-16,0 0 86 15,0 0 29-15,0 0-31 16,0 0-69-16,0 1-9 16,0-1-10-16,0 0-11 0,1 0-14 15,6 0-105-15,0-6-80 16,-3-12-241-16</inkml:trace>
  <inkml:trace contextRef="#ctx0" brushRef="#br0" timeOffset="39556.92">1663 6900 298 0,'0'0'213'0,"0"0"-209"0,0 0 2 16,0 0 55-16,0 0-7 15,0 0-16-15,0 0 3 16,-40 108-6-16,40-80 11 16,0 0-3-16,0-4-11 15,-2-3-9-15,-1-8-7 16,1-4-2-16,2-4-2 15,-2-5-1-15,0 0 8 16,-2 0 18-16,-4 0 10 16,-3-18-31-16,1-10-8 15,-2-6 1-15,5-4 2 0,3 0-4 16,4 2-2-16,0 8-2 16,0 8 8-16,19 6-5 15,16 6 0-15,9 6-1 16,14 2-3-16,9 0-1 15,6 0-1-15,-3 0 3 16,-8 0-3-16,-16 0 0 16,-17 0 0-16,-13 0 0 15,-11-2 1-15,-5-6 4 16,0 2 13-16,0-3-2 16,-5 8-7-16,-9 1 6 15,-5 19-15-15,-8 30 0 16,-4 19 0-16,0 6 0 15,0-3 2-15,6-12-2 16,7-14 0-16,5-13 0 16,2-16-1-16,6-8 1 15,2-6 1-15,1-2 2 0,2 0 0 16,0 0-3-16,12 0 4 16,26 0 3-16,15-4-6 15,12 4 0-15,2 0-1 16,-3 14-2-16,-8 16 2 15,-12 6 0-15,-13 4 0 16,-15 4 0-16,-13 4 2 16,-3 1 0-16,-16-2-1 15,-24 0 0-15,-9-9 1 16,-14-4 0-16,-4-10 1 0,-2-10-1 16,1-8-2-16,5-6 1 15,5 0 1-15,13-2-2 16,16-8-4-16,10 0-6 15,14-2-24-15,5-4-57 16,11-10-85-16,33-8-88 16,19-12-213-16</inkml:trace>
  <inkml:trace contextRef="#ctx0" brushRef="#br0" timeOffset="40020.24">2848 6972 499 0,'0'0'33'0,"0"0"41"0,0 0 67 16,0 0-25-16,0 0-38 15,0 0-50-15,-4 6-26 16,4 58 49-16,7 21 33 15,1 15-45-15,-2 8-15 16,0-2 3-16,-2-5-13 16,-4-17-10-16,2-20-2 15,-2-24-1-15,3-16 1 0,-3-14-1 16,0-8 3-16,0-2 9 16,0-14 21-16,-3-28-2 15,-11-24-32-15,4-22-1 16,-1-15-8-16,-1-7-9 15,4-2 16-15,3 1-8 16,5 13 3-16,0 12-5 16,11 15-1-16,18 20 12 15,9 15 0-15,7 11 2 16,1 15-1-16,3 9 0 16,3 1 0-16,-6 0-2 15,-4 14-17-15,-3 5-38 16,-6 3-47-16,-6 9-5 0,-5 5-44 15,-13 0-122-15</inkml:trace>
  <inkml:trace contextRef="#ctx0" brushRef="#br0" timeOffset="40227.21">2828 7499 631 0,'0'0'90'0,"0"0"-62"15,0 0 84-15,0 0 23 16,0 0-42-16,0 0-68 16,0 0-24-16,67-112 1 0,2 74-2 15,5 4-30-15,-1 8-45 16,-7 10-16-16,-10 10-69 16,-13 6-141-16</inkml:trace>
  <inkml:trace contextRef="#ctx0" brushRef="#br0" timeOffset="41975.74">3347 7704 508 0,'0'0'115'0,"0"0"-102"15,0 0-6-15,0 0 128 16,0 0-2-16,0 0-128 16,34-96-3-16,-18 34-1 15,-8-5 4-15,-6-1-4 0,-2 8 1 16,0 12 18-16,0 16 12 15,-12 12 8-15,-2 9 14 16,-1 11-9-16,-4 0-24 16,-1 13-12-16,3 13-9 15,7-4 1-15,10-4-1 16,0-10 0-16,5-6-1 16,26-2 1-16,11-4 6 15,8-16 0-15,3 0-3 16,-2 6-1-16,-7 8-2 15,-3 6 0-15,-8 0-2 16,-4 24 2-16,-10 14 0 16,-9 8 18-16,-5 4 6 15,-5 2 4-15,0-2-5 16,4-7-10-16,3-7-4 16,2-8-9-16,4-6 1 15,-1-10-1-15,9-6-4 0,4-6-11 16,6 0-15-16,7-20 16 15,9-18-6-15,6-15-7 16,5-5-9-16,2-6 8 16,-4-2 8-16,-4 6 14 15,-15 8 6-15,-12 12 3 16,-14 9 6-16,-11 8 31 16,0 5 3-16,-2 8-18 15,-19 7-8-15,-2 3-12 16,-4 13-1-16,-2 23-4 15,0 14-1-15,4 6 1 0,5 0 1 16,9-4 1-16,7-8-2 16,4-12 0-16,0-12-1 15,2-8-3-15,18-12-10 16,8 0-28-16,6-26 12 16,2-12-5-16,-7-8 0 15,-8-2 25-15,-9 4 9 16,-7 6 1-16,-5 8 2 15,0 14 22-15,0 10 20 16,0 6 6-16,0 0-40 16,0 16-8-16,0 20-2 0,0 8 9 15,0 0-2 1,0-8-6-16,13-10-1 0,9-12 3 16,5-10-3-16,4-4 0 15,7-8 0-15,0-26-14 16,2-10-2-1,-4-2-16-15,-7 0 1 0,-7 6 19 16,-4 8 11-16,-5 10 1 16,-4 8 3-16,-2 11-2 15,-1 3-1-15,6 3 7 16,5 20-3-16,6 9 9 16,-1 4-2-16,-2 5-1 15,-4-3-4-15,-6-6-2 16,-2-10 0-16,-4-8-1 0,-2-6-3 15,-2-8 2 1,0 0 2-16,0-4 12 0,5-28-11 16,3-12-5-16,8-4-10 15,6 6-6-15,1 12-1 16,-1 12 9-16,-5 12 5 16,4 6 3-16,-3 4-6 15,1 24 6-15,2 4 10 16,-5 4-2-16,-1 0 0 15,-4-4-3-15,-9-4-1 16,0-8-4-16,-2-10 2 16,0-4 0-16,0-6 2 15,0 0 13-15,0 0 9 0,-6-6-12 16,-3-22-9-16,5-14-5 16,4-10-11-16,0-6-9 15,10 5-13-15,17 13 16 16,2 16 10-16,-2 19 5 15,2 5 3-15,-5 23-1 16,-2 22 26-16,-3 5 11 16,-4 2-7-16,-1-2 7 15,-1-4-14-15,1-10-9 16,-1-8-12-16,5-12-2 16,-3-5-3-16,5-11-36 15,9 0-57-15,7-7-7 16,1-11 15-16,-1 0 25 15,-9 4 29-15,-7 8 29 16,-9 0 5-16,3-2 10 0,-1-2 29 16,2-6 6-16,5-4-8 15,1-6-16-15,0-6-15 16,4-4-5-16,-5-2 2 16,-9 0-3-16,-11 1 1 15,0 10 3-15,0 2 6 16,-19 14 1-16,-4 11 26 15,-4 0-23-15,-2 25-9 16,-2 19-3-16,4 10 2 16,8 4 8-16,14-5 6 15,5-7-8-15,9-10 0 16,22-12-1-16,5-12-3 16,4-10-1-16,7-2-3 0,6-26 1 15,7-18-3-15,2-12-20 16,4-6-7-16,-11 0-2 15,-8-2-8-15,-14 1 22 16,-12 9 12-16,-13 14 3 16,-6 16 3-16,-2 12 7 15,0 12 12-15,0 0-21 16,-10 20 1-16,0 14-3 16,10 4 1-16,0 0 0 15,18-2 0-15,13-4 0 16,3 0 1-16,-1-4 4 15,-8-3-3-15,-8-1 1 0,-9-4 7 16,-8 0 0-16,0-2 4 16,-23 0-4-16,-12-6-7 15,-5-6-3-15,-1-4-9 16,3 0-100-16,9-2-68 16,7 0-214-16</inkml:trace>
  <inkml:trace contextRef="#ctx0" brushRef="#br0" timeOffset="43382.49">7454 7247 686 0,'0'0'44'0,"0"0"-41"16,0 0 55-16,-45-133 12 0,10 101 21 16,-7 10-21-16,-1 8-4 15,3 14-25-15,0 0-15 16,-1 14-17-16,2 25-7 15,3 7 6-15,7 6 11 16,6 2 10-16,13-6 2 16,4-4-14-16,6-10-5 15,0-8-2-15,12-10-7 16,15-10-1-16,9-6 3 16,10-4-3-16,8-26-2 15,1-10-9-15,-5-6-3 16,-15 2 0-16,-12 4 11 15,-14 8-2-15,-9 10 3 0,0 12 2 16,0 6 14-16,0 4-8 16,0 1-8-16,0 30 0 15,0 9 1-15,0 4 4 16,0-4-4-16,2-12 2 16,16-8-1-16,10-8-2 15,3-12 1-15,8 0-2 16,3-12-4-16,2-18-9 15,-1 0-12-15,-3 6 13 16,-3 8 11-16,-2 12 0 16,4 4 1-16,1 8 0 15,0 16 1-15,-5 8 1 0,-5-2 4 16,-10-6 3 0,-7-6-4-16,-6-10 0 0,-2-6-1 15,-3-2-2-15,0 0 1 16,0-10 6-16,2-20-8 15,5-10-8-15,7 0-6 16,9 8 0-16,0 12 0 16,1 18-13-16,-2 2 20 15,3 12 0-15,-2 20 3 16,-1 6 4-16,0 0-5 16,3-6-14-16,4-10-26 15,10-14-26-15,10-8 2 16,9-6-10-16,5-22-24 15,2-8 26-15,-12-4 75 0,-12 0 2 16,-23 0 9-16,-13 1 7 16,-7 3 10-16,-14 7 35 15,-15 6-2-15,-5 17-17 16,-3 6-6-16,-3 8-1 16,2 28-6-16,9 11 17 15,7-1 2-15,13 0-12 16,9-8-7-16,0-12-13 15,19-6-3-15,8-10-6 16,7-10-1-16,3 0-3 16,6-28-3-16,1-12-15 15,-4-10-5-15,-6-8 4 16,-12-9 6-16,-10-11-1 0,-12-16 4 16,0-14-14-1,-8-5 1-15,-9 5 1 0,-1 16 12 16,5 28 7-16,7 28 12 15,1 18 20-15,4 18 18 16,1 18-38-16,-2 40-10 16,0 28 63-16,0 24-31 15,2 11-10-15,0-5 12 16,0-12-14-16,12-22-11 16,16-16-11-16,8-13 0 15,8-16-36-15,-3-10-77 16,3-23-150-16,-11-4-273 15</inkml:trace>
  <inkml:trace contextRef="#ctx0" brushRef="#br0" timeOffset="44344.53">10021 6825 632 0,'0'0'60'0,"0"-104"11"16,0 58 6-16,-2 6 11 16,-7 16 26-16,6 10-13 15,1 8-24-15,-1 4-24 16,3 2-8-16,0 0-26 0,0 8-17 16,0 30-1-16,0 20 18 15,0 14 8-15,-2 6-13 16,-6-1-6-16,-6-7 0 15,-6-8-1-15,-2-14-6 16,-3-12 5-16,8-12-5 16,3-12 1-16,10-7 0 15,1-5 1-15,3 0-1 16,0 0-2-16,0 0 0 16,9 0-14-16,22 0 11 15,19 0 1-15,8 0 2 16,4-13-15-16,5-6-4 15,-1-6 5-15,-3 0 0 0,-7-2-7 16,-14 9 12-16,-20 4 6 16,-11 10 3-16,-11 4 3 15,0-2 7-15,0 2 11 16,0 0-2-16,0 0-7 16,0 0-6-16,0 0-6 15,0 6-2-15,0 30-7 16,0 19 9-16,-2 13 6 15,-3 6-3-15,3-2-3 16,-2 2 1-16,2-6-1 16,0-12-1-16,2-12-23 15,0-13-40-15,0-9-33 16,8-10-108-16,23-12-19 16,15 0-242-16</inkml:trace>
  <inkml:trace contextRef="#ctx0" brushRef="#br0" timeOffset="44764.68">11264 6729 68 0,'0'0'687'16,"0"0"-638"-16,0 0 68 15,0 0-42-15,0 0-31 16,0 0 62-16,-7 193-9 15,16-77-43-15,-5 5-12 16,-2-5-15-16,-2-12-10 16,0-16-8-16,0-22-4 0,0-25-3 15,0-19 3-15,0-16-1 16,0-6-1-16,0 0 1 16,0-19 18-16,-17-25 1 15,-6-21-23-15,2-14 0 16,0-13 0-16,3-8-9 15,5-4-5-15,11 1 2 16,2 15 2-16,0 20 9 16,22 20 0-16,5 17-9 0,8 9 10 15,8 10 3-15,5 6-1 16,10 6-4-16,0 0-6 16,1 0-35-16,-10 0-19 15,-5 0-28-15,-6 10-60 16,-11 4-23-1,-17 11-146-15</inkml:trace>
  <inkml:trace contextRef="#ctx0" brushRef="#br0" timeOffset="44958.03">11168 7347 779 0,'0'0'85'15,"0"0"-46"-15,0 0 71 16,0 0 39-1,0 0-54-15,0 0-68 0,0 0-22 16,138-107-5-16,-45 70-16 16,8 5-64-16,-3 7-55 15,-13 18-31-15,-25 7-98 16,-24 15-104-16</inkml:trace>
  <inkml:trace contextRef="#ctx0" brushRef="#br0" timeOffset="46435.51">11731 7588 491 0,'0'0'90'16,"0"0"-30"-16,0 0 2 16,0 0 74-16,0 0-43 15,0 0-86-15,48-133-3 0,-27 67 16 16,-5 0 2-16,-9 1 7 16,-7 7 16-16,0 12-9 15,-3 14 26-15,-12 14 0 16,-1 9-6-16,-4 9-16 15,-2 0-25-15,2 11-13 16,5 7-2-16,7 0 2 16,8-3 0-16,0-4-1 15,16-1 1-15,16-3-2 16,10-7 1-16,9 0 3 16,1 0-4-16,-4 0 2 15,-3 5-2-15,-9 9 0 16,-9 9 0-16,-5 5 2 15,-7 8 0-15,-8 4 4 0,-3 4 3 16,-4-2-4 0,0-2-2-16,0-8-2 0,0-6-1 15,3-8-2-15,12-4-8 16,8-9-22-16,6-5-37 16,13 0-3-16,9-24-21 15,12-11 26-15,6-5 27 16,2-8 13-16,-5-2-7 15,-8 0 7-15,-8 2-1 16,-17 4 21-16,-16 8 7 16,-11 5 24-16,-6 7 7 15,-12 6 11-15,-15 9 15 16,-8 9-15-16,-1 0 3 0,-2 18 1 16,1 18-18-16,8 5 3 15,8 4 0-15,11-5-12 16,7-6-3-16,3-10-7 15,0-6-6-15,20-10-3 16,9-8 2-16,4-2-2 16,8-30-11-16,-1-8-10 15,-5-2 0-15,-8 2 2 16,-12 5 19-16,-5 13 0 16,-8 8 2-16,-2 9 13 15,0 5 11-15,0 0-16 16,0 5-10-16,0 23 0 15,0 7 6-15,0-3-1 0,15-8-2 16,8-6-3-16,4-12 0 16,6-6 0-16,2 0-8 15,5-22-12-15,1-13-11 16,-6-2-3-16,-6-4 20 16,-7 7 2-16,-4 8 10 15,-9 10 2-15,1 12 6 16,-4 4 2-16,5 2-7 15,5 26 20-15,1 9-3 16,1 4-11-16,-2 2 1 16,-7-5 1-16,-2-4 0 15,-5-8-5-15,-2-10 0 16,0-8 0-16,0-8-2 16,0 0 5-16,-9-8 5 0,-5-22-10 15,3-10-2-15,9-4 0 16,2 1-5-16,0 11-8 15,9 9 7-15,7 10 2 16,3 13 2-16,2 0-1 16,3 18 0-16,1 17 3 15,-3 5 3-15,-4 6 1 16,-3-4 4-16,-3-4 2 16,-4-8-1-16,-5-8-1 15,-3-10 3-15,0-8-2 16,0-4 6-16,0 0 5 15,0 0 9-15,-5-22-6 0,-1-20-16 16,6-16-7 0,0-8-10-16,2 3-14 0,23 11 10 15,-2 16 10-15,0 20 2 16,-3 14 2-16,-2 2 2 16,2 20 8-16,0 16 19 15,0 5 3-15,0 7-1 16,-6-2-14-16,6 0-8 15,-4-8-9-15,-1-8 0 16,3-10-31-16,1-12-40 16,10-8-23-16,11 0-34 0,7 0 2 15,-2 0 82 1,-5-6 44-16,-13 4 1 0,-10 2 0 16,0-2 4-16,-4 0 17 15,5-6 7-15,1-8-4 16,2-8 6-16,1-10-7 15,-5-6-12-15,-7-4 8 16,-10-1 5-16,0 4 10 16,-12 1-5-16,-15 9 3 15,0 9 14-15,4 12-10 16,-4 10-19-16,-2 8-13 16,2 32-5-16,2 15 15 15,8 3 10-15,13-2-3 16,4-4-7-16,0-8-10 0,23-8 0 15,13-10-5 1,13-16-12-16,9-10-54 16,11-2-61-16,8-26-118 0,-2-2-152 15</inkml:trace>
  <inkml:trace contextRef="#ctx0" brushRef="#br0" timeOffset="47188.3">14140 7474 768 0,'0'0'98'0,"0"0"-85"16,0 0 14-16,0 0 35 15,0 0 1-15,127-121-40 0,-80 71-13 16,-5-4-6-16,-4 0 7 16,-13 4 9-16,-12 4-4 15,-11 6 0-15,-2 9 11 16,0 9-5-16,0 10 1 15,-8 10 4-15,-4 2-23 16,-3 0-3-16,1 24-2 16,5 14 1-16,9 8 0 15,0 4 1-15,18 3-1 16,18-7 1-16,4-2 0 16,-1-6 0-16,-7-6-1 15,-10-6 2-15,-12-4 0 16,-10 0 3-16,0-2 2 0,-36-2-1 15,-11-1-2 1,-11-8-4-16,-2-7-4 0,2-2-67 16,2 0-124-16,7 0-98 15</inkml:trace>
  <inkml:trace contextRef="#ctx0" brushRef="#br0" timeOffset="48282.01">1384 8430 423 0,'0'0'56'0,"-122"-30"17"16,71 16 52-16,6 2-35 16,9-1-28-16,7-2-21 15,5 1-3-15,6 2 10 16,4 2 1-16,6 6-4 15,3 1 20-15,3 3-19 16,2 0-27-16,0 0-19 16,25 0 4-16,32 3 3 15,46 2 33-15,37-5-11 16,45 0 2-16,43-1-6 16,32-20 6-16,35-7-6 0,25-6-17 15,12-4 5-15,18-2-8 16,7-4 7-16,6 0 0 15,5-4-2-15,-12 0-4 16,-6 4 6-16,-25 5-3 16,-24 7 0-16,-27 2-9 15,-41 8-2-15,-40 6 2 16,-47 4-1-16,-43 6 1 16,-40 2-1-16,-32 2-1 15,-23 2-23-15,-8 0-34 0,-35 0-3 16,-42 2-45-1,-38 20-136-15,-36 4-100 0,-28 4-86 16</inkml:trace>
  <inkml:trace contextRef="#ctx0" brushRef="#br0" timeOffset="48750.4">1081 8528 452 0,'0'0'15'0,"-202"28"7"15,135-18 23-15,24-2 51 16,26-8 4-16,15 0-9 15,2 0-34-15,35 0-54 16,36 0 29-16,41 0 19 16,37-14 1-16,43-6-12 15,37-6 9-15,36-8 2 16,31-6-7-16,25-8-11 16,22-2-7-16,5-4 4 0,7-1-9 15,-6-3-2-15,-10 2-2 16,-11 0-11-16,-34 6 0 15,-32 9-3-15,-39 12 5 16,-40 4-7-16,-42 10 4 16,-37 2-2-16,-37 5-1 15,-31 4 0-15,-21 0-1 16,-8 2-1-16,-7 0-5 16,0 0-18-16,0 2-52 15,0 0-124-15,-7 0-21 16,-20 0-174-16</inkml:trace>
  <inkml:trace contextRef="#ctx0" brushRef="#br0" timeOffset="49621.64">9464 8079 658 0,'0'0'39'15,"0"0"-19"-15,0 0 36 16,0 0-8-16,0 0-16 0,0 0 20 15,135-6-1-15,-12 6-12 16,37-8-2-16,39-10 1 16,23-8 7-16,37-6-22 15,26-10 6-15,25-5 9 16,29-1-9-16,8 0-11 16,14 6-6-16,0 2 4 15,0 4 2-15,-4 2-5 16,-12 2-6-16,-15 2 1 15,-24 4-1-15,-29 1-4 16,-32 3-1-16,-33 4-2 16,-47 2 0-16,-38 4-1 15,-45 6 1-15,-37 2 0 16,-28 4 0-16,-17 0-19 16,0 0-30-16,-48 0-24 0,-35 6-99 15,-38 12-68-15,-28 4-303 16</inkml:trace>
  <inkml:trace contextRef="#ctx0" brushRef="#br0" timeOffset="50101.17">10370 8275 746 0,'0'0'37'0,"0"0"-28"15,-122 25-9-15,122-18 0 16,0 1 0-16,37 1 21 15,35-1 37-15,32-7-10 16,44-1 10-16,47-8-2 16,40-24-20-16,43-10-3 0,30-10-6 15,19-2-9 1,23-4 4-16,8 2 4 0,12 4 0 16,5 4-8-16,-17 5-7 15,-13 9-7-15,-27 4 1 16,-40 6-3-16,-35 6-2 15,-47 2-1-15,-47 8-2 16,-45 4 3-16,-39 2 1 16,-32 2 2-16,-19 0-3 15,-12 0-1-15,-2-2-12 16,-10 2-21-16,-36 0-90 16,-20 0-84-16,-23-6-149 15</inkml:trace>
  <inkml:trace contextRef="#ctx0" brushRef="#br1" timeOffset="62137.54">676 6457 568 0,'0'0'134'0,"0"0"-122"15,0 0-4-15,-18-108 41 16,16 81 28-16,0 7-3 16,-1 9-14-16,3 4 2 15,0 7-4-15,0 0-13 0,0 7-17 16,0 34-6-16,3 30-6 16,8 25 30-16,-5 6-26 15,-1-1-5-15,-3-11-3 16,0-17 0-16,3-14-7 15,-1-21-2-15,1-18-2 16,-3-12 1-16,-2-8 0 16,0 0 2-16,0-24 12 15,0-22 19-15,-7-18-35 16,-11-4 0-16,-2-9 0 16,-4-3 0-16,-3 2-3 15,3 6-2-15,5 16 1 0,9 22 4 16,3 20-1-1,7 14 1-15,0 1-8 0,4 38 8 16,17 16 1-16,0 16 10 16,-2-3-8-16,-9-8 0 15,2-14-2-15,-5-11-1 16,-3-16-1-16,0-5-1 16,-4-7-9-16,2-6-21 15,-2 2-21-15,0-3-68 16,0 0-87-16,0-7-138 15</inkml:trace>
  <inkml:trace contextRef="#ctx0" brushRef="#br1" timeOffset="62616.07">740 6192 594 0,'0'0'70'0,"0"0"-50"16,-127-30 48-16,79 30 15 15,-2 0-8-15,1 24-15 16,7 10-11-16,4 14 1 16,9 18-6-16,13 21-4 15,12 21-4-15,4 18 8 16,0 16-18-16,14 3-4 0,11-13-5 15,6-20-4-15,9-29-7 16,8-31 9-16,10-22-13 16,9-22 1-16,7-8 22 15,5-36-16-15,4-26-5 16,-7-21-3-16,-9-11-1 16,-16-4 3-16,-13 2-3 15,-18 6-2-15,-17 3 2 16,-3 3 0-16,-25 2 1 15,-22 3-1-15,-7 15 0 16,-4 16 3-16,1 16-1 16,1 18-2-16,2 13 13 15,3 1-13-15,5 7-3 16,8 15-24-16,11 0-32 16,17-1-38-16,10-2-97 0,17-5-53 15,25-3-300-15</inkml:trace>
  <inkml:trace contextRef="#ctx0" brushRef="#br1" timeOffset="63599.37">9321 6208 674 0,'0'0'44'16,"0"0"2"-16,0 0 40 15,0 0-1-15,0 0-12 16,46-126-7-16,-5 105-14 0,1 14-12 16,1 7-9-16,-1 2-14 15,-9 30 6-15,-8 8-2 16,-14 8-5-16,-11 4-3 15,0 0-7-15,-11-2-2 16,-18-3 1-16,0-7 2 16,0-7 1-16,6-8 4 15,10-9 5-15,7-10-2 16,4-6-4-16,2 0-2 16,0 0-6-16,23 0 20 15,22-18-9-15,6-2 1 0,7-4-6 16,-2 3-5-16,-7 6-1 15,-9 1 1-15,-11 3-3 16,-8 4-1-16,-11 3 0 16,-5 1 0-16,-3 2-10 15,0-6-41-15,1-9-65 16,8-8-81-16,2-10-22 16,3-4-132-16</inkml:trace>
  <inkml:trace contextRef="#ctx0" brushRef="#br1" timeOffset="64052.07">9936 5923 711 0,'0'0'84'0,"0"0"-79"0,-150-70 19 15,88 52 32-15,-5 6 21 16,-2 10-9-16,5 2-29 16,-2 0-4-16,9 24 3 15,-1 10-11-15,2 8-1 16,5 12 3-16,5 10-1 15,5 13-6-15,12 7 7 16,14 4 8-16,13 1-9 16,2-3-1-16,10-4-5 15,24-8-3-15,11-12-8 16,5-8-3-16,11-15 1 16,8-13-6-16,4-15 4 0,10-11-1 15,0 0 2 1,-3-32-7-16,-5-16-1 0,-5-8 2 15,-12-8-4-15,-10-6 2 16,-11-3-2-16,-9 0 2 16,-12-6 2-16,-14 1-2 15,-2 0 0-15,-12 4 2 16,-19 13-2-16,-9 11 0 16,-6 12 1-16,-6 14-1 15,1 6 1-15,0 10-2 16,8 2-6-16,8 4-26 15,10 0-30-15,12 0-17 16,9 0-73-16,4 2-58 16,0-2-62-16,0 2-105 15</inkml:trace>
  <inkml:trace contextRef="#ctx0" brushRef="#br2" timeOffset="15000.63">15930 5063 407 0,'0'0'135'16,"0"0"-89"-16,0 0-32 15,0 0 33-15,0 0 40 16,0 0-25-16,0 0-18 16,0 0-21-16,0 6-15 0,23-2 29 15,10 0-8 1,4-2-10-16,5-2 2 0,-4 0-9 15,-3 0 0-15,-6 0-5 16,-6 0-2-16,-10 0-3 16,-8 0-1-16,-3 0-1 15,-2 0 0-15,0 0-2 16,0 0 4-16,-14 0 8 16,-19 0 6-16,-19 14-12 15,-5 2-2-15,-1-4 0 16,11-4-2-16,16-2 0 15,14-4 1-15,8 0 2 0,9-2 0 16,0 0-1 0,0 0-1-16,9 0-1 0,16 0 0 15,21-12 10-15,12-6-10 16,8 0-27-16,-1 2-39 16,-11 6-29-16,-15 10-68 15,-12 0-76-15,-12 0-187 16</inkml:trace>
  <inkml:trace contextRef="#ctx0" brushRef="#br1" timeOffset="31643.3">19015 4448 424 0,'0'0'34'0,"0"0"-30"16,0 0 1-16,0 0 80 15,0 0 20-15,0 0-20 16,0 0-35-16,-89 36-21 0,89-35-6 16,0 2 4-1,0-2-7-15,0 6-15 0,4-1 14 16,19-1-9-16,4-1-4 16,4-4-1-16,0 0-1 15,-5 0-2-15,-8 0 2 16,-7 0-4-16,-9 0 1 15,-2 0 0-15,0 0 4 16,0 0 9-16,0 0 0 16,-13 0-3-16,-11 0-10 15,-1 0 0-15,3 0 0 16,8 0-1-16,6 0-1 16,8 0-3-16,0 0-38 15,0 0-62-15,2 0-182 16,16-8-184-16</inkml:trace>
  <inkml:trace contextRef="#ctx0" brushRef="#br1" timeOffset="39032.11">20308 4502 597 0,'0'0'12'0,"0"0"-3"16,0 0-9-16,0 0 89 15,0 0-1-15,0 0-58 16,-12 0-17-16,12 0 2 16,18 0 5-16,11-4 8 15,7-2-10-15,3-5-5 16,0 4-5-16,-3-1-1 15,-5 1-3-15,-10 4-3 16,-9 0-1-16,-5 3 1 16,-7 0-1-16,0 0 4 15,0 0-4-15,-32 0 15 16,-12 0-15-16,-9 10 1 16,-1 1 0-16,10-5 0 0,12-2-1 15,12-3 0-15,11-1 0 16,9 0-5-16,0 0-71 15,24-1-215-15</inkml:trace>
  <inkml:trace contextRef="#ctx0" brushRef="#br1" timeOffset="45749.11">22386 4521 731 0,'0'0'41'0,"0"0"-38"15,0 0 9-15,0 0 69 0,0 0-3 16,0 0-42-16,-15-10-23 15,68-8 11-15,12-4 1 16,6 0-9-16,-4 3-4 16,-14 5-4-16,-19 5-1 15,-17 7 6-15,-9 2-4 16,-8 0 2-16,0 0 17 16,-12 0 5-16,-28 0-18 15,-16 0-11-15,-11 12 0 16,-1 5 4-16,1-6 6 15,11 1-2-15,15-3 0 16,20-4-3-16,11-2-1 0,10-3-3 16,0 0-5-16,5 0-4 15,27 0 0-15,12 0-21 16,9 0-38-16,1-4-32 16,-5 1-1-16,-4 3-16 15,-10 0-97-15,-6 0-66 16</inkml:trace>
  <inkml:trace contextRef="#ctx0" brushRef="#br1" timeOffset="53063.83">23736 4417 489 0,'0'0'10'0,"0"0"-9"15,-127 35-1-15,88-24 66 16,2 0 45-16,2-1-31 16,8-2-40-16,10-4 5 0,3-2 5 15,11-2 6 1,3 0-17-16,0 0-14 0,0 0-7 16,0 0-5-16,21 0 4 15,6 0 7-15,0 0-10 16,-6 0-8-16,-5 0-1 15,-7 0-2-15,-7 0-2 16,-2 0 5-16,0 4 10 16,-33 4 5-16,-20 3-16 15,-17 3-3-15,-1 1-1 16,9-5 2-16,24-4 5 16,16-4 5-16,15 0 2 15,7-2-4-15,0 0-10 0,33 0 5 16,19-10-1-16,17-7-4 15,8 2-1-15,-3 1-20 16,-9 6-55-16,-11 5-37 16,-17 3-61-16,-15 0-224 15</inkml:trace>
  <inkml:trace contextRef="#ctx0" brushRef="#br1" timeOffset="60665.97">24291 4466 769 0,'0'0'35'0,"0"0"-35"16,0 0 0-16,0 0 23 15,0 0 22-15,0 0-18 0,52-23-16 16,0 7-1 0,6-4 6-16,3 2-9 0,-12 2-2 15,-11 2-5 1,-14 8 3-16,-15 2 3 0,-9 4 5 15,0 0 25-15,-38 0 1 16,-22 6-27-16,-20 18-4 16,-6 2 9-16,-2 0 4 15,15-1 13-15,17-10 3 16,22-2-9-16,17-8-12 16,15-2-1-16,2-3-8 15,6 0-1-15,34 0-8 16,23-17-4-16,15-6-63 15,9-2-39-15,-5 3-42 16,-13 4-211-16</inkml:trace>
  <inkml:trace contextRef="#ctx0" brushRef="#br1" timeOffset="74046.28">18714 6565 581 0,'0'0'43'0,"0"0"-30"0,0 0 42 15,0 0 64-15,0 0-30 16,0 0-23-16,0 0-17 15,-106-54 4-15,106 54-2 16,0-2-16-16,6-4-25 16,28-4 6-16,14-2 3 0,10-6-6 15,4-2-3 1,3 2-1-16,-9 0-6 0,-9 6-2 16,-14 6 1-1,-13 3-2-15,-10 3 0 0,-10 0-3 16,0 0 3-16,0 0 0 15,-25 10 6-15,-22 15-2 16,-11 1-3-16,-4-2-1 16,2-6 1-16,8-2-1 15,7-4 0-15,11 0 2 16,11-4 0-16,9-4-1 16,8-2-1-16,6-2-4 15,0 0 0-15,8 0-4 16,27 0 2-16,22-8-31 15,15-14-75-15,12-4-27 16,3-2-64-16,-11 0-253 0</inkml:trace>
  <inkml:trace contextRef="#ctx0" brushRef="#br1" timeOffset="79568.7">20022 6302 857 0,'0'0'49'0,"0"0"-44"15,0 0 30-15,0 0 73 16,0 0-30-16,0 0-60 16,7 0-11-16,42-4 2 15,6-8 0-15,6 0-4 16,-5 0-1-16,-14 6-1 16,-18 2-1-16,-15 2-1 0,-9 2 1 15,0 0 4-15,-36 0 17 16,-19 4-16-16,-19 18-6 15,-6 6 0-15,4 2 7 16,10-4-3-16,14-8 7 16,21-4 4-16,16-7 6 15,9-7-11-15,6 1-10 16,0-1-1-16,19 0-2 16,19 0 2-16,15-4 1 15,5-11 0-15,-2-2-1 16,-10 5 1-16,-12 2-1 15,-14 6 0-15,-11 2 0 16,-7 2 0-16,-2 0 4 16,0 0-1-16,-17 0 5 0,-24 6-8 15,-7 11 1-15,-4 2-1 16,4-2 1-16,13-8 1 16,14-3-2-16,10-3 0 15,10-2-2-15,1-1-3 16,4 0-3-16,35 0-7 15,17-15 1-15,8-7-43 16,3-3-29-16,0 5-34 16,-9 4-18-16,-10 2-107 15,-11 4-190-15</inkml:trace>
  <inkml:trace contextRef="#ctx0" brushRef="#br3" timeOffset="126306.34">1600 10361 454 0,'0'0'11'16,"0"0"-2"-16,0 0 63 15,0 0 5-15,0 0-25 0,0 0 6 16,-37-103-22-16,37 103-7 16,0 0-3-16,0 0-10 15,0 0-9-15,0 0-2 16,0 23-4-16,0 19 26 16,0 14 55-16,8 12-35 15,0 10-13-15,0 12 2 16,-3 11 10-16,-1 5-14 15,2 4-8-15,4 1-8 16,1 3 2-16,5 0 2 16,-1 7-5-16,1 11 5 15,-3 6 5-15,-4 7-2 16,-3-1-7-16,-3-2 0 16,-1-1-7-16,-2-5-4 15,0-2-2-15,0-3 2 16,0-5 0-16,0 3 5 0,0 1-1 15,0 4-2-15,0 5 4 16,0-3-1 0,0-1-4-16,0-8-2 0,0-2 1 15,0-5-3-15,9 1-2 16,2-1 3-16,7 0-2 16,1 1 2-16,2-1 1 15,1 0 0-15,3 1-2 16,2-3 1-16,4 6-1 15,-3-12 0-15,3-1-1 16,4-11 0-16,-2-4 0 16,-2-2 0-16,0-3-1 15,-2-7-1-15,-2-8 1 0,-3-4 0 16,-1-6 1-16,-3-3-1 16,-5-9 0-16,1-10 0 15,-5-4 0-15,-5-12-2 16,-1-8-15-16,-3-6-40 15,-2-14-27-15,0 0-42 16,0-18-78-16,0-18-143 16</inkml:trace>
  <inkml:trace contextRef="#ctx0" brushRef="#br3" timeOffset="127366.03">2213 16190 424 0,'0'0'39'0,"0"0"-36"0,0 0 40 16,0 0 66-16,0 0-38 16,0 0-5-16,-29 0-11 15,29 0-31-15,0 0-12 16,5 0-2-16,19 0 13 15,9 0 3-15,3 0-10 16,7 0-2-16,11 0-6 16,6 0 3-16,15 0 6 15,14 0 49-15,9 0-21 16,6-8-28-16,10-2 5 16,9-2 2-16,8 2-6 0,8 2-5 15,8-2-3-15,13 2-1 16,10 0 6-16,12-6 2 15,12 4-8-15,6-8 6 16,10 6-5-16,10-6 1 16,5 0 3-16,10 4-8 15,5 0 0-15,3 2 1 16,9-1-3-16,0 3 0 16,3 2 3-16,0 3-2 15,8-5 1-15,2 1 0 16,0-3 4-16,9 2-2 15,-7-4-3-15,3-2 1 16,-5 2-1-16,5 0 0 16,-3-2-2-16,2 0 2 15,5 4-4-15,-4-2 1 16,0-2 2-16,4 6-1 16,0 0 2-16,3 2 2 0,5-4-5 15,-3 6 0-15,2-4 6 16,-7 6-5-16,6-4 2 15,-3 0 2-15,3 2-2 16,5-4-4-16,1 2 0 16,-3 0 3-16,2-2 1 15,-2 2 0-15,5-5 0 16,3 2-5-16,2-5 1 16,-2 2-1-16,3-3 3 15,-2-2 1-15,2-2-1 16,4 1-3-16,-3-6-2 15,-2 0 2-15,2 2 2 0,-6-2-1 16,-3 4 2-16,-3-4-3 16,-9 6-3-16,-5 0 3 15,-6 0 0-15,-9 2 1 16,-7-2 2-16,-8 2-3 16,-8 0-1-16,-12 0-2 15,-8 0 3-15,-14 4 0 16,-14-3 1-16,-14 3 0 15,-9 4 1-15,-11-2-1 16,-8 2-1-16,-16 2-1 16,-17-2 0-16,-13 2-2 15,-16-2 1-15,-14-2-17 16,-20-2-32-16,-24-14-50 0,-21-14-116 16,-6-18-59-1,-58-19-522-15</inkml:trace>
  <inkml:trace contextRef="#ctx0" brushRef="#br3" timeOffset="128949.78">1629 10150 383 0,'0'0'71'0,"0"0"-46"0,0 0 34 16,0 0 65-16,0 0-36 15,0 0-32-15,-106 25-23 16,106-19-7-16,0 2-9 15,0 6-10-15,19 5 14 16,14 6-9-16,13-3-7 16,14-2-1-16,25-2 11 15,17-2 7-15,18-2-3 16,9-2 1-16,10-4 4 16,7 0-7-16,8-2 4 15,14 2 1-15,7-4 7 16,13 0 8-16,10 0-10 15,14 0-17-15,8 0 0 16,14-2 3-16,14-2 2 16,8 0-3-16,11 0-6 15,12-8 2-15,17-4 2 0,11-2 6 16,17-6-5-16,14-2-4 16,1-2 3-16,17-1 1 15,7-2 1-15,7-1 4 16,14 0-9-16,-8-1-1 15,9 3 2-15,3 2 2 16,5 0 1-16,-3 4-7 16,8 2 5-16,1 2-1 15,5 2 4-15,10 0-5 16,-9-2-4-16,3 6 2 16,-3 0 9-16,1 2-13 15,-5 2 0-15,0 2-1 0,-5-4 2 16,1 2-1-16,4-2-1 15,-9-2-1-15,3 2 1 16,-3-2 3-16,2 2-3 16,-2-1 0-16,3 0 0 15,-7 3 3-15,-5-2 1 16,-3 2-4-16,-10-1 0 16,-2 2 1-16,-7-1 1 15,-4-2-2-15,-1 0 0 16,-13-1 0-16,-4 4 0 15,-12-4 1-15,-13 4-1 16,-4 1 0-16,-15-3-1 16,-17 3 1-16,-8 1 1 0,-19-1-1 15,-19-1 1-15,-14 1-1 16,-15 0-2-16,-20 3 2 16,-14 1 0-16,-20-3-2 15,-18 3 4-15,-21 0-3 16,-21 0 2-16,-18 0 0 15,-19 0-1-15,-15 0-1 16,-14 0-16-16,-14 4-33 16,-9-2-41-16,0-2-58 15,-25 0-111-15,-36 0-138 16</inkml:trace>
  <inkml:trace contextRef="#ctx0" brushRef="#br3" timeOffset="130656.12">1338 11434 625 0,'0'0'13'15,"0"0"-5"-15,0 0 85 16,0 0-20-16,0 0-32 16,0 0-3-16,-14 0-5 15,14 0-6-15,0 0-9 16,12 0 6-16,15 0 11 16,6 6-11-16,7 6-14 15,3-2-3-15,9 0-4 16,9-2 0-16,10-2 18 15,18-6 10-15,20 0-9 16,18 0 11-16,13-8-7 16,7-2-13-16,7-2 1 15,2 0-4-15,10 0-4 16,-2-1 0-16,1 4 1 16,0-1-1-16,4 0 2 0,5 2-1 15,7-1 3-15,6 0 1 16,11 0-2-16,3 0-2 15,8 0-2-15,4 1 2 16,0 0-5-16,4 2 0 16,7-2 1-16,1 1 0 15,6-1-3-15,3-1-1 16,-2 4-1-16,4 0 2 16,-4 1 0-16,7 4 2 15,1-2 1-15,2 0 1 16,8 0-1-16,-1-1-1 0,6-2-2 15,-1 1 3-15,5 0-1 16,3-4 2-16,1 0-2 16,9-2-2-16,0 0 0 15,0 0 2-15,2 2 1 16,4-2 0-16,5 2 5 16,4 0-4-16,8-2-4 15,-2 2 0-15,0 2 1 16,6 0 3-16,-6 0-1 15,4 0 1-15,1 0-4 16,-2-2 0-16,1 2 3 16,-1 4 1-16,3 0 5 0,2-2 1 15,6 2-8-15,3 0 3 16,4 0 1-16,6 0-1 16,4 2 2-16,6-2-6 15,1 0-1-15,-1 2-1 16,4-2 1-16,-3 2 3 15,-5-2-1-15,7 0-1 16,-10 0-1-16,4 2 5 16,-3-2-1-16,-4 0 4 15,4-2-8-15,-6 0-2 16,-6 0 2-16,2 0 1 16,-9 0 0-16,-8 0 2 0,-2-2-3 15,-9 2-3 1,-11 0 3-16,-15-1 0 0,-13 1 1 15,-19 1 1-15,-12 1-2 16,-18-2-3-16,-22 4 2 16,-16 0 1-16,-17 0 0 15,-20 0 0-15,-19 0-1 16,-21 0 1-16,-21 0-2 16,-22 2-3-16,-17 2-2 15,-15-2-10-15,-8-1-32 16,0-1-45-16,0 0-86 15,-29 0-31-15,-22 0-198 16</inkml:trace>
  <inkml:trace contextRef="#ctx0" brushRef="#br3" timeOffset="132422.94">1293 12649 581 0,'0'0'28'15,"0"0"-27"-15,0 0-1 16,0 0 6-16,0 0 7 0,134 46-8 16,-88-40 9-1,6 0 5-15,4-4 4 0,4 0 1 16,5 0 19-16,8 0-8 15,5 2-18-15,8 0 5 16,8-2 8-16,2 2-12 16,9 0-8-16,7 0 2 15,8 4 9-15,11 0-4 16,10 0-4-16,10 0-2 16,4 1 3-16,7-2 0 15,6-1 0-15,13 0-1 16,4-4-2-16,11 0 2 15,7 0-2-15,1-2 0 16,10 0 3-16,5 0 1 16,0 2-6-16,3 0 7 15,7 0-4-15,3-2 1 16,9 5-1-16,2-4-4 16,1 3 0-16,2-2-1 15,4 2-1-15,6-1 1 0,0-3 1 16,7 0-2-16,4 0-2 15,1 0 1-15,-1 0 1 16,10 0 1-16,1 0 2 16,5 0 1-16,11 0-5 15,0 0-5-15,3 0 4 16,8 0-1-16,2-5 2 16,7-7-1-16,9 0-4 0,1 0 5 15,-2-2 2-15,6 4 2 16,-3-2-4-16,0 0 4 15,8 4-8-15,-11-2 1 16,4 4 3-16,-3-2-1 16,2 2 0-16,3-2-4 15,-3 2 1-15,1-2 1 16,-2 2-1-16,0-2 4 16,-4 0 0-16,4 0-4 15,-8 2 1-15,0 0 2 16,-4 2 1-16,-7 0 3 15,1 2-4-15,-5-2-4 16,-5 2 2-16,0 2-1 16,-9-4 1-16,-1 2 1 0,-5-4-3 15,-5 0-3-15,-4 0 3 16,-10 2-1-16,2-2 1 16,-8 0 4-16,-7 0-4 15,-2 0-1-15,-10-2 0 16,-6 2 0-16,-13 2 1 15,-8-3 0-15,-9 4 1 16,-14-1 2-16,-11-3-3 16,-13 3 0-16,-12 0-2 15,-13 1 1-15,-9-4 0 16,-13 3 1-16,-10 0 1 16,-11 3 0-16,-6-1 0 15,-11-2-1-15,-11 1 0 0,-12 2-1 16,-15 1 1-1,-17 0-6-15,-17-4-46 0,-6-6-88 16,-33-8-131-16,-44-17-543 16</inkml:trace>
  <inkml:trace contextRef="#ctx0" brushRef="#br3" timeOffset="134075.87">1766 14472 551 0,'0'0'107'0,"0"0"-94"0,0 0-13 15,0 0 35-15,0 0 35 16,0 0-2-16,133 28-28 15,-66-22-5-15,13 0-16 16,7 0-6-16,9-2-3 16,11-2-2-16,11 0 15 15,15-2 4-15,17 0-6 16,8 0 0-16,14-6-2 16,10-2 0-16,14 0 8 0,14-1-1 15,6 4-1 1,16 1-9-16,4 4 1 0,7 0-5 15,6 0-2-15,5 0-3 16,9 0 1-16,7 0-1 16,15 0-2-16,6 0-3 15,6 0 1-15,8 0 0 16,7 0 5-16,6 0 2 16,12-6-3-16,7 2-4 15,4-6 1-15,11 2 0 16,6 4 0-16,10-6 5 15,16 2-8-15,1-5 2 16,12 4 2-16,12 0 5 16,8 1-4-16,5-2-3 15,4 5 5-15,-6-4 2 0,4 4-6 16,-7-4-2-16,3 5 1 16,-6-6 0-16,1 4 1 15,6-1-1-15,-4-2-3 16,2 1 2-16,3-6 5 15,2 2-7-15,-5 2 2 16,0-4 0-16,-7 6 1 16,-4-6 1-16,-7 2-3 15,-4 0 2-15,-9-2 2 16,-5 0-2-16,-3 2-3 0,-12-2 0 16,0 4 1-1,-9 0 1-15,-6 2 3 0,0-2-5 16,-12 2 0-1,-5 4 0-15,-13-2 4 0,-9 2 0 16,-7 0-4-16,-12 0-3 16,-12 2 3-16,-11 0 0 15,-16 0 4-15,-20 0-2 16,-13 0-2-16,-22-1-1 16,-21 3 0-16,-13 0 1 15,-15 0 1-15,-19-1 1 16,-19 1-2-16,-25 0 2 15,-29 0-1-15,-20 0-1 16,-22 0-2-16,-13 0-30 16,-5-4-66-16,-32-6-117 0,-28-11-11 15,-35-6-287-15</inkml:trace>
  <inkml:trace contextRef="#ctx0" brushRef="#br3" timeOffset="136874.99">2942 10371 262 0,'0'0'97'0,"0"0"-53"0,0 0 7 15,0 0 21-15,0 0-3 16,0 0-14-16,0-12-5 16,0 10-8-16,0 2-1 15,-2 0 0-15,2 0-8 16,0 0-6-16,0 0 0 16,0 0-2-16,0 0-2 15,0 0-2-15,0 0 0 0,0 0-5 16,0 0-7-16,-2 0-3 15,2 0-1-15,0 4-3 16,0 16 2-16,0 12 40 16,2 8-12-16,6 6-7 15,-1 10-2-15,2 4-9 16,-4 5 2-16,-1 1-5 16,0-2 1-16,-4-2-4 15,0 1-5-15,0-5 3 16,0 0-5-16,0-2 1 15,0 0 4-15,0 0-6 16,0-2 0-16,0-2 1 16,3-1 0-16,3-4 2 15,2 4-3-15,-4-3 1 0,-2 2 1 16,2 2-2-16,-2 2 1 16,1 3-1-16,-1-3 0 15,-2-2 1-15,4-2 0 16,0-2-1-16,4 0 1 15,-2 2 4-15,3 0-3 16,-3 3 3-16,-1 3 0 16,0 0 4-16,-1 0-4 15,-2-6 1-15,3 0-2 16,-1-5 0-16,0 0-1 16,6 1 2-16,-3 1 0 0,1 1-1 15,1-4 2-15,-2 4-3 16,0 0-1-16,-3 1 3 15,2 1-1-15,1-2 3 16,3 0 0-16,-4-2-1 16,1 0 1-16,-3-2 0 15,-2 0-3-15,-2 2-1 16,0 7 1-16,0 3-3 16,0-2 2-16,0 0-1 15,0-4-1-15,0-2 0 16,0-2 2-16,0-2 0 15,0-2 0-15,0-2 0 16,0 3 0-16,0-1 1 16,0 2 1-16,0-2 0 0,0-2 0 15,0 1 0 1,2-5-1-16,0 0-1 0,0-3 0 16,2 2 1-16,-4-3 0 15,0 0-3-15,0 2 1 16,0 0-1-16,0 4-1 15,0 2 1-15,0 0 0 16,0-4 0-16,0-1-1 16,4-3 1-16,2 2 0 15,1 0-1-15,-1 2 1 16,4-2 2-16,-4 0-2 16,-1-2 1-16,-1-4 1 15,0-2-1-15,-1-8 0 16,-1 0 0-16,1 0-1 15,-1 0 1-15,0-1 0 0,-2-2 0 16,0 3-1-16,2 4-1 16,-2 1 2-16,0 3 0 15,0 4 0-15,0-2 0 16,0 0 1-16,0-2 1 16,0-6 0-16,2-2 1 15,1-2-4-15,-1 0 2 16,-2-6-3-16,4 2 2 15,-2 2-2-15,0 0 2 16,3 3-1-16,-5 1 0 16,2-5 1-16,1-4-2 15,-1 1 0-15,-2-6 1 0,0 1-1 16,2-2 0-16,-2 3 1 16,0-6-1-16,0 5 0 15,2 8 2-15,-2-5-2 16,0 2 2-16,0-1-1 15,0 0 0-15,0 0 0 16,0 4-1-16,0-1 0 16,0 2 1-16,0 4-1 15,0 0 0-15,0 0 0 16,0 0 0-16,0 0 1 16,0 0 0-16,0-2 2 0,0-2-3 15,0 4 1 1,0-4 0-16,0-2 0 0,0 6-1 15,0 2 1-15,0 2-1 16,0 4 0-16,0-8 0 16,0 5 0-16,0-9 1 15,0 2-1-15,0-2 0 16,0-4 0-16,0 4 0 16,0-2 0-16,5 6 0 15,-3-4 1-15,2 4-2 16,-2 2 2-16,3 2-1 15,-1 2 0-15,-1-2 0 0,-1 0 0 16,0-4 0 0,1-6 0-16,1 4 0 0,-2 0 0 15,2 2 0 1,1 1 1-16,-1-1-1 16,1 4 0-16,0-8 0 0,-5 0 0 15,2-2 0-15,0-4 0 16,0 6 0-16,-2-4 0 15,2 2 0-15,3-2 0 16,-3 2 0-16,0-2 0 16,0-6 0-16,-2 0-1 15,0-2 1-15,0-2-3 16,0 0-13-16,0 0-8 16,0-4-19-16,-11-28-70 15,-9-14-89-15,-7-16-115 0</inkml:trace>
  <inkml:trace contextRef="#ctx0" brushRef="#br3" timeOffset="138058.24">854 15400 692 0,'0'0'23'16,"0"0"-20"-16,0 0 33 0,-56-102 44 15,43 72-9-15,-1 7-28 16,3 8-17-16,1 7 14 16,-2 4 13-16,1 4-7 15,-5 0-22-15,3 12-6 16,0 20 0-16,6 12 3 15,7 20 4-15,11 20 3 16,27 14 11-16,8 15 8 16,6-1-7-16,-3-6-3 15,-7-9-2-15,-4-11-19 16,-7-10-3-16,-8-14-8 16,-5-8-1-16,-7-14-1 15,-7-4-3-15,-4-5 2 16,0-9-2-16,0-4-3 15,-20-8-17-15,-6-10-42 16,-8 0-47-16,-4-10-97 0,2-20-8 16,1-11-125-1</inkml:trace>
  <inkml:trace contextRef="#ctx0" brushRef="#br3" timeOffset="138245.21">505 16128 696 0,'0'0'42'0,"0"0"-38"0,0 0 45 16,0 0 28-16,0 0-25 16,0 0-31-16,83-128-16 15,-24 100-1-15,-1-4-4 16,0 5-1-16,-5 1-30 16,-4 4-49-16,-4 4-81 15,-7 0-82-15</inkml:trace>
  <inkml:trace contextRef="#ctx0" brushRef="#br3" timeOffset="138729.19">1055 15789 512 0,'0'0'221'16,"0"0"-205"-16,0 0-16 0,0 0 53 16,0 0 17-16,0 0-33 15,60-104-26-15,-38 70-2 16,-6 2 11-16,-5 6-1 15,-7 3 7-15,-4 10 9 16,0 3 12-16,0 3 11 16,0 5-1-16,0 2-18 15,0 0-18-15,0 0-12 16,0 0 1-16,0 6-7 16,0 29-2-16,0 5 6 15,14 6-1-15,1 2-2 16,3-4 0-16,-1-2 3 15,2-2 1-15,-5-6-3 16,-4-6-5-16,-3-6 2 0,-5-4-2 16,-2-5 0-1,0-4-1-15,0-4 0 0,-9-1-1 16,-9 0 2-16,-1-3 0 16,1 2 1-16,4-3 0 15,3 0-1-15,2 0 3 16,7 0 0-16,2 0 4 15,0 0-7-15,0 0 0 16,4-3 0-16,21-11 2 16,8 1-2-16,7-10-2 15,-2 5-10-15,1 0-29 16,-6 2-36-16,-6 2-65 16,-4 0-33-16,-9 0-165 0</inkml:trace>
  <inkml:trace contextRef="#ctx0" brushRef="#br3" timeOffset="139418.34">925 13287 212 0,'0'0'509'15,"0"0"-492"-15,0 0-16 16,-75-109 40-16,52 97 21 16,1 10 2-16,-2 2-30 15,-1 0-14-15,0 20-6 16,7 18 13-16,7 23 3 15,11 19 12-15,0 18 7 16,21 16 0-16,14 2-7 0,3-1-8 16,2-11-8-1,-2-7-10-15,-4-13 1 0,-5-10 0 16,-8-10-4-16,-2-8-1 16,-11-8-6-16,-3-8-3 15,-5-9-2-15,0-8-1 16,0-9-9-16,-7-7-37 15,-10-7-44-15,-8-7-105 16,0-25-44-16,3-8-175 16</inkml:trace>
  <inkml:trace contextRef="#ctx0" brushRef="#br3" timeOffset="139627.16">569 13990 756 0,'0'0'66'16,"0"0"-55"-16,0 0 3 16,0 0 68-16,0 0-24 15,0 0-43-15,102-118-15 16,-33 78-8-16,-1 4-18 16,-6 6-43-16,-7 4-75 15,-10 2-110-15,-9 4-61 16</inkml:trace>
  <inkml:trace contextRef="#ctx0" brushRef="#br3" timeOffset="139912.47">1043 13654 495 0,'0'0'78'0,"0"0"-40"15,0 0 15-15,0 0 16 16,0 0-23-16,0 0-33 16,99-36-4-16,-70 36 2 15,-1 22 7-15,-3 7 0 16,-9 14 2-16,-12 3 6 15,-4 8-2-15,0 6-2 16,-12 0-8-16,-7-8-5 16,-1-10 1-16,7-13 29 15,4-13 10-15,8-10-6 16,1-6-10-16,0 0-10 0,8 0-14 16,25-16-3-1,13-16-4-15,10-4-2 0,9-5-10 16,1 1-31-16,3-4-48 15,1 0-31-15,-6 2-52 16,-1 2-146-16</inkml:trace>
  <inkml:trace contextRef="#ctx0" brushRef="#br3" timeOffset="140670.21">742 11909 420 0,'0'0'95'0,"0"0"-8"15,0 0 18-15,0 0 9 16,0 0-41-16,0 0-15 16,-95-108-9-16,75 108 5 15,-2 0-7-15,-1 0-15 16,6 22 0-16,1 10-10 15,11 16-4-15,5 16 0 16,7 12-3-16,22 14 4 16,2 5-3-16,5 1 4 15,-7-4-8-15,-3-10 2 16,-3-9-4-16,-8-11-3 16,-1-10-3-16,-5-6-3 15,-3-8-1-15,-4-6-1 0,-2-8-2 16,0-8-24-16,0-7-38 15,0-9-54-15,-11 0-35 16,-7-17-101-16,-1-13-303 16</inkml:trace>
  <inkml:trace contextRef="#ctx0" brushRef="#br3" timeOffset="140846.79">386 12537 732 0,'0'0'54'15,"0"0"-45"-15,0 0 51 0,0 0 33 16,0 0-14-16,0 0-44 16,25-129-21-16,26 95-12 15,11-4-2-15,8 2-54 16,1 2-77-16,-2 6-166 16</inkml:trace>
  <inkml:trace contextRef="#ctx0" brushRef="#br3" timeOffset="141294.37">825 12155 694 0,'0'0'47'0,"0"0"-46"0,0 0 19 16,0 0 46-16,0 0-14 15,0 0-36-15,96-66-14 16,-74 92 0-16,-11 6 1 16,-8 11 0-16,-3 1-2 15,-5-2-1-15,-15-6 0 16,4-12 1-16,6-14-1 16,2-10 0-16,6 0 0 15,2-4-7-15,0-16-8 16,0-2 10-16,18 6 5 15,7 6 2-15,0 6 7 16,4 4 6-16,-1 0-2 16,3 14 8-16,3 6 5 0,-5 4-2 15,-5 0 7-15,-4 4 3 16,-13 2-15-16,-7 3 2 16,0 7 3-16,-34-1-7 15,-7 4-12-15,-13-5-5 16,-2-12 0-16,5-12-26 15,2-14-34-15,9 0-32 16,7-26-42-16,2-18-161 16</inkml:trace>
  <inkml:trace contextRef="#ctx0" brushRef="#br3" timeOffset="141827.17">478 10253 357 0,'0'0'86'16,"0"0"-40"-16,0 0 54 16,-61 132-24-16,61-70-19 15,23 15 15-15,15 10-14 16,4 10 7-16,7 3 25 16,-1 2 7-16,-2-5-31 0,-9-3-36 15,-10-6-16-15,-10-4-6 16,-9-11-5-16,-6-14-1 15,-2-14 1-15,0-15-3 16,0-12 0-16,-6-10-4 16,-11-8-34-16,2 0-76 15,-3-18-68-15,-4-20-166 16</inkml:trace>
  <inkml:trace contextRef="#ctx0" brushRef="#br3" timeOffset="142034.19">376 11071 730 0,'0'0'37'0,"0"0"-27"0,0 0 73 16,0 0-4-16,0 0-43 16,41-122-26-16,11 95-8 15,3 4-2-15,3 0-7 16,0 5-47-16,-6 4-56 15,-8 2-81-15,-7 4-51 16</inkml:trace>
  <inkml:trace contextRef="#ctx0" brushRef="#br3" timeOffset="142495.57">856 10734 473 0,'0'0'46'0,"0"0"24"0,0 0 49 16,0 0-14-16,0 0-36 15,0 0-31-15,-33-58-9 16,33 58-5-16,0 0-14 16,0 18-8-16,2 16 34 15,7 8-10-15,2 2-8 16,-4 0-3-16,1-6-5 16,-1-6-3-16,3-6-4 15,0-8-2-15,4-4 0 16,1-6 0-16,4 1-1 15,0-5 0-15,4-4-7 0,-1 0-24 16,3 0 0-16,-8 0 11 16,1-8 0-16,-7-5 9 15,-4-2 7-15,-3-2 2 16,-1 2 2-16,-3-2 1 16,0 5 2-16,0 5 6 15,0 3 5-15,0 1 9 16,0 3-7-16,0 0-4 15,0 3-6-15,0 26-2 16,0 14 25-16,11 7-1 16,5 6-1-16,1 0-6 15,1 0-11-15,-5-2-10 16,-1-4 0-16,-1 0-10 16,-7-3-64-16,-2-3-59 0,-2-4-65 15,0-8-243-15</inkml:trace>
  <inkml:trace contextRef="#ctx0" brushRef="#br3" timeOffset="146642.51">2456 15147 313 0,'0'0'87'16,"0"0"-67"-16,0 0 22 15,0 0 56-15,0 0-5 16,0 0-13-16,0 0-9 15,0 0-9-15,0 4 0 16,0-4-10-16,0 0-1 16,0 0-8-16,0 0 1 15,0 0-15-15,0 0-11 0,0 0-11 16,0-4-4 0,16-16 6-16,3-2-6 0,-2 0-1 15,-5 0 0-15,-6 4-1 16,2 0 1-16,-5 4 0 15,-1 0 2-15,-2 6 6 16,0 0 2-16,0 6 3 16,0 0 0-16,0 0-4 15,0 2-6-15,0 0-2 16,2 0-3-16,0 28-1 16,2 16 1-16,5 16 5 15,1 6 2-15,3 1-4 16,5-9 1-16,-3-4-3 15,1-4 0-15,-5-6 0 16,-3-6-1-16,0-6 1 0,-4-5 0 16,-4-9-1-16,0 0 0 15,0-4 0-15,0-5 1 16,-4 0-1-16,-12-1 1 16,-2 0-1-16,0 2-5 15,-2-6 1-15,3 2 0 16,3 2 4-16,3-4-2 15,4-4 2-15,5 2 0 16,2 0 0-16,0-2 0 16,0 0-2-16,0 0-3 0,5 0 2 15,21-4 3 1,10-14 1-16,10-3 0 0,4-2-1 16,0-4 0-1,4 1-6-15,-5 4-54 0,-4 4-76 16,-8 8-14-16,-10-4-127 15</inkml:trace>
  <inkml:trace contextRef="#ctx0" brushRef="#br3" timeOffset="147397.66">2273 13864 693 0,'0'0'65'0,"0"0"-48"0,0 0 61 15,16-132 6-15,11 105 18 16,4 6-14-16,3 6-35 16,-3 8-13-16,-2 4-14 15,-3 3-10-15,-2 0-7 16,-5 27-1-16,-9 13 2 16,-10 14-1-16,0 10 3 15,-29 10 0-15,-8-2-9 16,-3-7 0-16,5-11-2 15,3-14 1-15,8-12 1 16,8-16 1-16,7-6 4 16,7-2 1-16,2-4 0 0,0 0-6 15,0 0-3-15,13 0 0 16,21-6 2-16,17-10-1 16,13-2-1-16,4-6-5 15,3 0-27-15,-5 2-21 16,-3 2-94-16,-9-1-66 15,-15-2-151-15</inkml:trace>
  <inkml:trace contextRef="#ctx0" brushRef="#br3" timeOffset="148349.25">2040 12114 476 0,'0'0'89'16,"0"0"4"-16,0 0 35 16,0 0-23-16,0 0-39 15,0 0-25-15,-12-6-4 16,12 6 4-16,20-7 6 15,12 2-3-15,5-8-25 16,5-1-10-16,8 2-2 16,-3 2-5-16,-5 4-1 0,-9 4-1 15,-10 2 0-15,-10 0 0 16,-11 0 0-16,-2 16 0 16,-9 8 8-16,-22 11-1 15,-4 1-3-15,3-4 0 16,8-8 1-16,11-8-3 15,10-8 1-15,3 0-3 16,0 2-2-16,11 2 2 16,18 0 0-16,11 0 0 15,5 0 0-15,-3 4 0 16,-2 0 0-16,-9 2 0 16,-10 0 1-16,-8 2-2 15,-9-1 1-15,-4 0 0 16,0 5 0-16,-13 2 3 15,-20 5-3-15,-7 1 1 0,-1-2 2 16,3-4-3-16,5-8 0 16,6-8-1-16,5-6-10 15,0-4-60-15,4 0-38 16,3-18-31-16,1-16-137 16,5-12-353-16</inkml:trace>
  <inkml:trace contextRef="#ctx0" brushRef="#br3" timeOffset="149176.81">1922 10828 404 0,'0'0'161'0,"0"0"-69"0,0 0 4 15,0 0-13-15,0 0-23 16,0 0-11-16,-3-80-8 16,3 80 3-16,0 0-3 15,0 0-18-15,0 0-11 16,0 0-9-16,0 26-1 15,7 18 8-15,8 12 42 16,1-4-25-16,1-6-7 16,2-6-3-16,5-11-10 15,1-9-6-15,4-6-1 16,2-10 0-16,0-4-1 16,1 0-5-16,-3-12-7 15,-6-16 1-15,-4-3 8 0,-6-2 4 16,-9 1 1-16,1-1 2 15,-5 1-2-15,0 4 0 16,0 10-1-16,0 6 5 16,0 10 4-16,0 0 5 15,0 2-6-15,0 0-4 16,0 16-3-16,0 24 1 16,0 16 15-16,7 6-2 15,3 5 0-15,2 1-4 16,1 2-4-16,0 0-4 15,-3-2-3-15,-2-5-20 16,4-9-59-16,-3-8-121 0,-1-12-103 16</inkml:trace>
  <inkml:trace contextRef="#ctx0" brushRef="#br3" timeOffset="149934.81">2352 9408 546 0,'0'0'98'0,"0"0"-62"15,0 0 57-15,0 0-10 16,0 0-26-16,0 0-11 16,10-18-2-16,-10 32-10 15,0 22 24-15,-4 13 9 16,-18 11-22-16,-5 8-10 16,-2 2-12-16,-5 3-9 15,-1-5-2-15,2-10-7 16,3-10-5-16,10-18-3 15,9-14-21-15,9-10-38 16,2-6-78-16,0-8-10 16,0-24-123-16,0-10-29 15</inkml:trace>
  <inkml:trace contextRef="#ctx0" brushRef="#br3" timeOffset="150182.41">2017 9505 433 0,'0'0'95'15,"0"0"7"-15,0 0 14 16,0 0-15-16,0 0-36 16,0 0-25-16,-2-55-22 15,33 58 27-15,7 19 23 16,2 10-13-16,1 4-8 16,-2 4-8-16,-3-2-19 15,-1-2-13-15,-6-8-5 16,-4-4-1-16,-2-8-2 0,-4-2 1 15,-3-6-24 1,-3 1-68-16,-3-4-59 0,-2-3-21 16,-3-2-172-16</inkml:trace>
  <inkml:trace contextRef="#ctx0" brushRef="#br3" timeOffset="150482.91">2090 9837 634 0,'0'0'55'15,"0"0"-43"-15,0 0 82 16,0 0-8-16,0 0-39 16,0 0-24-16,19-8 9 15,25-14 28-15,7-4-14 16,5-2-16-16,2 2-10 15,-5 0-7-15,-4 4-10 16,-9 4-3-16,-11 2 0 16,-4 2-12-16,-10 2-24 15,-7 2-16-15,-8 2-13 16,0 0-4-16,0 0-59 16,-21 2-116-16,-4 0 23 15</inkml:trace>
  <inkml:trace contextRef="#ctx0" brushRef="#br3" timeOffset="150761.63">2333 9465 337 0,'0'0'99'0,"0"0"-41"16,0 0 38-16,0 0 1 15,0 0-16-15,-80-105-9 16,71 95-30-16,3 4 1 16,1 0 4-16,3 4 2 15,0 2 0-15,2 0-6 16,0 0-19-16,0 22-16 15,0 26 3-15,0 25 52 16,2 11-19-16,9 8-8 16,-2-2-13-16,-2-3-5 15,0-11-12-15,-3-14-5 0,2-10-1 16,-1-16-3-16,-3-10-6 16,-2-10-30-16,3-12-48 15,-3-4-85-15,0-8-14 16,0-26-178-16</inkml:trace>
  <inkml:trace contextRef="#ctx0" brushRef="#br3" timeOffset="151795.31">1440 9222 429 0,'0'0'80'0,"0"0"15"0,0 0 26 15,0 0-27-15,0 0-4 16,0 0-33-16,-31-62-6 15,26 60 14-15,3 0 7 16,2 2-28-16,-2 0-2 16,2 0-11-16,-2 0-5 15,2 0-6-15,0 0-4 16,0 0-1-16,0 0 2 16,0 0 0-16,-2 0 1 15,0 4-7-15,-4 26-8 0,0 16 9 16,-1 12 13-16,-1 2-14 15,4-1-1-15,-4-1-7 16,2-4 2-16,-1-4-4 16,-4-4 2-16,0-8-2 15,0-8 0-15,-1-10 0 16,6-10 0-16,-1-4 0 16,5-4-1-16,0-2 2 15,0 0-1-15,2 0-1 16,0 0 0-16,0 0-1 15,0 0-2-15,0 0-7 16,0 0-2-16,6 0 1 16,19 0 11-16,8-14 0 15,7-4-5-15,7-2-11 16,-3-2 6-16,1 2 1 0,-5 2-6 16,-9 2 7-16,-8 4 5 15,-10 4 0-15,-7 4 3 16,-4 2 1-16,-2-2 1 15,0-2 0-15,0-4-1 16,0-4-1-16,0-4 0 16,0 4 1-16,0-4 0 15,0 4-1-15,0 2 0 16,0 2 1-16,-2 3 0 16,0 1 3-16,0 5 2 0,2-2 0 15,-2 3 1 1,2 0-4-16,-2 0 1 0,2 0 0 15,0 0-4-15,0 0 0 16,0 0-1-16,0 27 1 16,0 15 8-16,6 8 10 15,8 8-10-15,-3 4 0 16,2 2-1-16,1-2 1 16,-6-3-4-16,1-7-2 15,-1-6-2-15,-2-8-2 16,-2-8-4-16,-2-2-26 15,-2-6-57-15,0-4-111 16,-2-4-169-16</inkml:trace>
  <inkml:trace contextRef="#ctx0" brushRef="#br3" timeOffset="162514.67">1741 10269 456 0,'0'0'104'0,"0"0"-48"0,0 0 6 15,0 0 27-15,0 0 1 16,0 0-19-16,0 0-31 16,0 0-15-16,-83 12-13 15,104-8-1-15,27-4 20 0,28 0 15 16,22 0-16-16,12-10-13 15,3-7-8-15,-1-1-7 16,-8 4-1 0,-8 3-1-16,-9 4 0 0,-15-1 0 15,-15 4 0-15,-12 1 0 16,-14-1-2-16,-14 4 2 16,-7 0 0-16,-8 0 2 15,-2 0-1-15,0 0 9 16,-25 0 20-16,-28 4-23 15,-21 18-4-15,-15 3 0 16,-9 6 2-16,-2-1-1 16,-1 0 0-16,1-4 1 15,2 2-1-15,7-2 2 16,13-4 1-16,17-2 8 16,26-8 3-16,16-6-3 15,13-4-3-15,6-2-9 16,39 0 0-16,38-20 3 15,35-18-1-15,19-8-2 0,6-2-2 16,-12 2-1-16,-17 7-2 16,-21 11 2-16,-18 6 0 15,-22 4 0-15,-13 8 0 16,-15 2 0-16,-9 4 0 16,-6 4 0-16,-4 0 1 15,0 0 1-15,2-2 0 16,-2 0-2-16,2-9 2 15,5-8-1-15,2-9 0 16,6-6-1-16,2-2 0 16,-2 0-1-16,1 0-1 15,-1-2 1-15,1-1-3 0,-3-1 4 16,-3 0-2 0,-2-2 2-16,-6-2 1 0,0-2 0 15,-2-4 0-15,0-2 0 16,0-5 1-16,0 3-1 15,0 2-1-15,-4 4 3 16,-8 4-1-16,-1 2 6 16,-5 4-5-16,-3 4 11 15,-6 0-4-15,-2 4-3 0,-5-2 0 16,-2 2 4-16,-2-2-6 16,-6 1 3-16,-5 3-2 15,-6 2-1-15,-6 6 0 16,4 6-5-16,-4 6 1 15,1 2 0-15,0 4-1 16,0 2 1-16,0 0-1 16,4 0 1-16,0 0-1 15,7 0 0-15,-2 0 0 16,3 0-1-16,4 0 0 16,2 2 1-16,2 4 0 15,2 2-1-15,2 2 1 16,-1 0 0-16,0 0-1 15,3 0 1-15,2-2 0 0,4 0 0 16,1 0 1 0,2 0 0-16,2 0-1 0,-1 2 0 15,-2 2 1-15,3 0-1 16,-6 2 0-16,2 3-1 16,1 2 1-16,-1 4 0 15,0 0 0-15,0 4 2 16,3 0-2-16,0 2-1 15,1 3 0-15,0 0 2 16,8 0-2-16,-1 0 1 16,8-2 0-16,1 0 0 15,5 1-1-15,2 2 1 16,0 3 0-16,0 4 1 16,6 3 1-16,10-1 3 15,-3-2-1-15,5 0-1 0,-2 0 5 16,2-4-1-16,-1 3-3 15,2-3-3-15,-2 2 2 16,5 1 1-16,1 4-1 16,1-1-1-16,2 0 2 15,4 0-4-15,1-2 5 16,-2-1-3-16,2-3 0 16,2-3-1-16,1-2 0 15,0-7 0-15,1-4 0 16,1-4-1-16,2 0 2 15,-1-6-2-15,6-2 2 16,1-4-2-16,6-4 0 0,2 0 0 16,4 0 0-16,2-8-2 15,3-6-8-15,-1-2-6 16,2-2-22-16,-2-2-15 16,-2 2-29-16,-2 0-56 15,-4 5-28-15,-6 8 3 16,-10 5-102-16,-7 0-243 15</inkml:trace>
  <inkml:trace contextRef="#ctx0" brushRef="#br3" timeOffset="165497">18080 3439 423 0,'0'0'44'16,"0"0"-38"-16,0 0 17 16,0 0 78-16,0 0-1 0,0 0-42 15,-32-28-27-15,30 24 8 16,-7-3 4-16,0 3-1 16,-5-1-7-16,-5-1-2 15,-6-2 4-15,-4 0-6 16,-4-1-5-16,-3 4 0 15,-2-1 1-15,-4 2 2 16,0 1-13-16,-3 2-5 16,3 1 0-16,-4 0 3 15,3 0-1-15,1 9 1 16,-8 5-5-16,0 7 4 16,2 3-2-16,-1 6 0 15,3 6 1-15,1 8 2 16,5 10-5-16,6 10 5 15,3 8-4-15,6 8-4 0,6-1 2 16,3-3 0 0,2-4-4-16,8 3 1 0,3 2-1 15,3 4 2-15,0 3 0 16,5-4 2-16,15-4-3 16,5-4 2-1,2-7-3-15,4-7 2 0,2-10 0 16,7-4-3-16,1-6 5 15,3-2-3-15,0-4 1 16,3-1-1-16,0-5 2 16,0-6-2-16,-1-6 1 15,-1-6-1-15,-3-6-1 0,0-2 0 16,1-2-1 0,6-22-2-16,4-12 0 0,3-7 3 15,2-4-3-15,-4-4 0 16,-3-1-1-16,-6-2 1 15,-8-4-1-15,-8-6 0 16,-2-3 0-16,-7-2 1 16,-2-10-1-16,-2-1 1 15,-5-2-1-15,-3 2 0 16,-3-1-1-16,-2 7 1 16,-3-2 1-16,0 1 0 15,-12 3-1-15,-13-2 2 16,-4 6-1-16,0 8 0 0,-2 6-1 15,-2 7 2-15,-1 10-2 16,-1 6 0-16,-1 8 1 16,-1 2-1-16,0 10-2 15,4 0-5-15,4 7-13 16,5 2-18-16,2 2-38 16,3 0-39-16,0 0-96 15,-1 10-31-15,-3 6-253 16</inkml:trace>
  <inkml:trace contextRef="#ctx0" brushRef="#br3" timeOffset="167306.57">3883 15543 233 0,'0'0'507'0,"0"0"-458"16,0 0-17-16,0 0 52 15,0 0-2-15,0 0-23 16,0 0-27-16,-10-18-17 0,33-5 3 15,8-7 8 1,0-6-10-16,4-8-4 0,1 0-6 16,-7 0-1-16,0 2 3 15,-6-2 2-15,-11 3 15 16,-3 5-3-16,-6 4 1 16,-3 10 3-16,0 2 4 15,0 10 4-15,0 6-10 16,-3 0-5-16,3 4-4 15,0 0-9-15,0 22-6 16,0 30 0-16,-2 12 4 16,2 11 1-16,0-9-2 15,0-2-3-15,0-2 0 16,0-4 1-16,0-8-1 0,0-1 0 16,0-9 1-1,0-10-2-15,0-2 2 0,-11-6-2 16,-2-4 2-16,-5-4 0 15,0-2 0-15,-2-2-1 16,2-2 1-16,7-4 1 16,7-2-1-16,4-2 1 15,0 0 3-15,0 0-5 16,0 0 0-16,19 0 2 16,20-6 2-16,9-12 1 15,8 2-1-15,7-2-3 16,1-2-1-16,-1 2-2 15,-3 2-22-15,-6 6-33 0,-10 6-40 16,-11 4-104-16,-10 0-19 16,-10-8-185-16</inkml:trace>
  <inkml:trace contextRef="#ctx0" brushRef="#br3" timeOffset="167978.42">3819 13730 788 0,'0'0'26'0,"0"0"7"16,0 0 60-16,0 0-42 16,0 0-2-16,54-103-9 15,-2 91 2-15,3 11-9 16,-4 1 0-16,-6 4-13 15,-11 22 1-15,-13 6-7 16,-13 8 0-16,-8 6 9 16,-14 8 2-16,-22 4-7 0,-6-4-7 15,-1-2 1 1,6-11 1-16,5-14 2 0,12-9 5 16,9-11 0-16,9-3-9 15,2-4-10-15,0 0 3 16,27 0-4-16,15 0 2 15,14 0-1-15,8-4-2 16,5-8 1-16,1-1-3 16,-6 2-10-16,-5 3-16 15,-9 1-22-15,-3 6-21 16,-9-4-64-16,-5 1-12 16,-6-4-24-16,-11-6-138 15</inkml:trace>
  <inkml:trace contextRef="#ctx0" brushRef="#br3" timeOffset="168774.07">3800 11899 602 0,'0'0'106'0,"0"0"-81"0,0 0 79 16,0 0 7-16,0 0-1 15,0 0-35-15,-45-22-55 16,72 12 1-16,16-2 20 16,5-2-12-16,1 2-15 15,-7 6-7-15,-8 4-3 16,-12 2 0-16,-9 0-4 15,-11 10 0-15,-2 16 4 16,-6 10 4-16,-27 8 5 16,-7-2-4-16,2-8 2 15,11-12 1-15,13-10-3 0,12-2-5 16,2-6-3-16,4 6-2 16,23 1 2-16,9-4-2 15,9 4 4-15,3-1-3 16,4 2 0-16,-5 6 1 15,-7 2-1-15,-9 0-1 16,-14 2 1-16,-7 0 1 16,-10 2 0-16,-2 4 2 15,-29 4 0-15,-12 2 1 16,-1-2-3-16,-4-6 0 16,6-5 0-16,5-12-1 15,6-3-7-15,4-6-34 16,4 0-59-16,3-18-75 0,5-18-79 15,4-10-262-15</inkml:trace>
  <inkml:trace contextRef="#ctx0" brushRef="#br3" timeOffset="169418.75">3677 10796 351 0,'0'0'110'16,"0"0"-35"-16,0 0 45 15,2-104-27-15,5 90-15 16,-5 4-22-16,-2 4-10 16,0 4-5-16,0 0 14 15,0 2-7-15,0 0 5 16,0 0-22-16,0 2-20 0,4 30-10 15,8 12 10-15,3 8 30 16,6-6-26-16,6-8-13 16,-2-10 4-16,8-6-5 15,-2-8 1-15,0-6-2 16,-3-8 0-16,-1 0-1 16,0-5 0-16,0-22-7 15,-7 0 0-15,-5-6 8 16,-3 3 0-16,-10 2 2 15,-2 2 1-15,0 6 7 16,0 4 1-16,0 6 6 16,-4 6 8-16,4 4 5 0,0 0-14 15,0 22-12-15,0 28-4 16,0 16 18-16,0 6 0 16,0-1-8-16,0-5-5 15,2-4-5-15,0-2 1 16,0-6-1-16,0-2-26 15,0-6-50-15,3-6-88 16,-1-11-76-16,2-15-144 16</inkml:trace>
  <inkml:trace contextRef="#ctx0" brushRef="#br3" timeOffset="170844.81">3437 9735 328 0,'0'0'85'0,"0"0"-25"16,0 0 77-16,0 0-17 16,0 0-49-16,0 0-4 0,-16-72-15 15,13 72-8-15,3 0-10 16,0 14-14-16,0 28-14 16,0 18 64-16,0 12-4 15,0 1-39-15,0-1-6 16,-2-6-10-16,-2-10-9 15,4-14 2-15,0-16-7 16,0-13 3-16,0-12 0 16,0-1 0-16,-2 0 2 15,-1-11-2-15,3-20-8 16,0-1 1-16,0-2 6 16,0 6 1-16,14 6 0 15,-1 6 1-15,7 4-1 16,2 0 0-16,7 0 1 15,3 0 0-15,1 0-1 0,1-2 2 16,-1-2-2-16,-2-4 0 16,-4-2 0-16,-5-4 0 15,-4-5-2-15,-3 1 2 16,-8-2-2-16,-7 4 2 16,0 4 4-16,0 8-2 15,0 6 12-15,0 8-2 16,0 2 6-16,0 0-8 15,0 30-10-15,-4 14 3 16,-1 15 13-16,1-7-7 0,4-4-3 16,0-8-2-16,0-12 0 15,11-8-3-15,3-10-1 16,-1-6 0-16,1-4-2 16,-1 0 4-16,3-16-4 15,-1-12 1-15,1-2-5 16,-1 2 3-16,-3 6 1 15,-4 10-1-15,-3 5 3 16,1 7-1-16,3 0-4 16,2 17 5-16,7 9 0 15,-2 0 2-15,1-2 1 16,3-6-2-16,3-8-1 16,-1-8 0-16,2-2 1 15,3-4-1-15,4-24 0 16,0-6-5-16,1-12-4 0,-3-2 2 15,-7-5-2-15,-7-5 6 16,-5-2 3-16,-8 0-2 16,-2 4 4-16,0 12-1 15,0 11 1-15,0 18 10 16,0 9 3-16,0 6 5 16,0 0-15-16,0 14-5 15,0 28 0-15,-4 22 11 16,-2 14 2-16,6 1-4 15,0-6 1-15,0-8 0 16,0-11-9-16,0-10-1 16,12-8 0-16,-1-12-11 15,-2-8-36-15,-2-6-61 0,0-8-106 16,-5-2-67-16,-2-6-214 16</inkml:trace>
  <inkml:trace contextRef="#ctx0" brushRef="#br3" timeOffset="171028.71">4025 9779 817 0,'0'0'76'0,"0"0"-50"16,0 0 70-16,0 0 19 16,0 0-69-16,0 0-46 15,51-88-1-15,2 64-36 16,-6 6-34-16,-11 6-30 0,-16 4-72 15,-13 2-170-15</inkml:trace>
  <inkml:trace contextRef="#ctx0" brushRef="#br3" timeOffset="171334.29">3873 9669 634 0,'0'0'95'15,"0"0"-87"-15,0 0 20 0,0 0 42 16,0 0-32 0,0 0-13-16,2 14-10 0,12-14 17 15,-3-2 6-15,-2-12-11 16,-3-8 0-16,-1-2-4 16,-5-2 13-16,0 4 4 15,0 4-12-15,0 4 7 16,-14 4-7-16,1 4-3 15,-5 4-2-15,-1 2-11 16,-2 0-5-16,3 8-7 16,5 12-2-16,7 6-6 15,6 4-63-15,0 2-115 16,2-2-43-16</inkml:trace>
  <inkml:trace contextRef="#ctx0" brushRef="#br3" timeOffset="172839.34">4903 10379 400 0,'0'0'28'16,"0"0"-4"-16,0 0 65 15,0 0 4-15,0 0-1 16,0 0-33-16,0-40-5 16,0 40 5-16,0 0-8 15,0 0-18-15,0 0-7 16,0 0-4-16,0 22 18 15,0 8 19-15,0 8-20 16,9 8-18-16,-3 10 3 0,3 6-1 16,-2 9-1-16,0 5-1 15,-3 2 2-15,-2 3 1 16,0-5-7-16,-2-2 1 16,5-6-4-16,-1-2-6 15,8 2 2-15,-4 2-6 16,3 5 4-16,-1-1 1 15,-2 4 0-15,1 0 1 16,1 3-2-16,-4-5 0 16,0-4-2-16,3-4-1 15,-2-6-1-15,2 0 2 16,-5 1 1-16,1-1-1 16,-3 2 8-16,0 2 1 15,0 2-2-15,0-3 0 16,2-3-7-16,2-4-2 0,1-4-2 15,-1 0 0-15,3 0 0 16,2-2-1-16,-2 7 1 16,-3-1 1-16,0 2-1 15,0 0 1-15,-4-2 3 16,5-4-2-16,-1-1-4 16,3-3 2-16,3 0-1 15,-4 0-1-15,3 0 0 16,-1 6 0-16,1 4 0 15,-3 4 1-15,0 0-1 16,-4 3 0-16,0-3 1 16,-2-2-1-16,1 0 0 15,3-2-1-15,3 4 2 0,2-1-2 16,0-9 2-16,1 0 0 16,-3-2-1-16,-3-4-1 15,3 4 1-15,0-1 1 16,2-5-1-16,-4-1 0 15,1 0 0-15,0-5 1 16,-2 2-1-16,-2-2 0 16,5 2 0-16,-1-2 1 15,-4-4-1-15,4 3 1 16,-1 3-1-16,3 6 1 16,-2 2-1-16,-1-2 0 15,1 2 1-15,0-4-1 0,-2-2 0 16,-1-4 0-1,1-4-1-15,-2 3 1 0,1-3 1 16,0 0 0-16,-1 4-1 16,1 0 2-16,1-4-2 15,-2 8 0-15,3-4 4 16,0 0-4-16,-2-3 3 16,1-1-3-16,-2-9 0 15,3 8 1-15,-3-7-1 16,-1-2 1-16,-1 0-1 15,1-4 0-15,1 2 0 16,-2-2 0-16,0 4 0 16,3 0 1-16,-1-2-1 15,-2 2 0-15,2 1 1 0,-1-1-1 16,0-2 0-16,-3-2 0 16,2 0 0-16,-2-4 1 15,0-6 0-15,0 2-1 16,0-10 0-16,0-2-1 15,0 0-1-15,0-2-1 16,0 0-6-16,0 0-16 16,0-8-20-16,-2-26-18 15,-17-20-55-15,4-23-51 16,4-13-101-16,0-12-181 16</inkml:trace>
  <inkml:trace contextRef="#ctx0" brushRef="#br3" timeOffset="174286.24">19102 4546 709 0,'0'0'41'16,"0"0"-36"-16,0 0 62 15,0 0 32-15,0 0-13 0,0 0-47 16,0 0-24-16,-26-29-1 15,61 18 25-15,17-7 9 16,5-3-27-16,1 2-9 16,-11 2-1-16,-9 5-3 15,-16 4 2-15,-9 6-7 16,-9 2 2-16,-4 0-1 16,0 0 19-16,0 0 11 15,-21 0-10-15,-24 10-18 16,-15 12-6-16,-7 4 2 15,2-4 1-15,9-1 1 16,19-10 2-16,12-2 3 16,14-4-3-16,9-5-3 0,2 0-3 15,0 0-4-15,0 0 4 16,22 0 2-16,14 0 0 16,6-14 1-16,0-4-1 15,1 3-2-15,-10 4-7 16,-8 4-36-16,-5 3-33 15,-4-1-99-15,-6 3-46 16,-5 2-211-16</inkml:trace>
  <inkml:trace contextRef="#ctx0" brushRef="#br3" timeOffset="178855.6">6674 10200 511 0,'0'0'135'0,"0"0"-111"15,0 0 38-15,0 0 22 16,0 0-23-16,0 0-20 16,0 0-18-16,0-1 0 15,0 1 7-15,0 0 2 16,0 0-6-16,0 0 2 15,0 0 3-15,0 0-4 16,0 16 0-16,4 12 18 16,2 10-3-16,0 6-11 15,0 4 2-15,1 4-3 16,-1 4-15-16,3 6-2 16,3 9 0-16,1 7 4 15,3 4-5-15,-3 4 4 16,3 3 0-16,-1-3-4 0,-1-2-3 15,-1 2 1 1,-3 1-1-16,2-3-2 0,-3 0-2 16,0-2-2-16,-2 2 2 15,2 4 0-15,1 3 3 16,2-5 6-16,-1-4-3 16,0-2-4-16,0 0-2 15,-2-1-1-15,0-1 0 16,0 0-1-16,0-2-1 15,0-1 2-15,-3-3-1 16,4-4 0-16,-2 2 0 16,1-2-1-16,3 0 1 0,-4 1-1 15,1-5-1 1,0 0 1-16,0-4 0 0,0-2-1 16,-3 1 1-16,-1-1-1 15,0 4 0-15,-1 0 0 16,3 0 1-16,-1 1-1 15,-2-8-1-15,3-2 1 16,3-2 0-16,-2 0 0 16,3-5 1-16,1 2-2 15,1 6 2-15,-2-1-2 16,2 2 0-16,-1-2 1 16,-3-5 0-16,-1-2-1 15,-1-6 2-15,1-4-2 0,0 0 0 16,-2-4-1-1,1 2 3-15,2-2-2 0,-2 3 0 16,-1-2 1-16,1 6-1 16,2 1 0-16,-2 0 0 15,2 2 3-15,-1-2 1 16,1-2-2-16,0-2-1 16,0-4 2-16,0 3-3 15,3 1 0-15,-2 1-1 16,-1 8 1-16,3 3 1 15,1 10 1-15,1-4-1 16,-2 2 3-16,0-1 0 16,3-5-4-16,-2-10 1 15,-3 0 1-15,1-8-2 0,-5-2-1 16,2-4 1-16,-4-2 2 16,0 2-2-16,1 4 0 15,-3 2 0-15,2 0-1 16,-2-1 3-16,0 1-2 15,0-6 0-15,1-7 0 16,-3-2-1-16,0-9-1 16,0-2-3-16,0-6-7 15,0 0-12-15,-7-4-29 16,-20-34-62-16,-8-27-54 16,-11-25-149-16,-10-30-196 15</inkml:trace>
  <inkml:trace contextRef="#ctx0" brushRef="#br3" timeOffset="179898.04">6094 14935 379 0,'0'0'448'0,"0"0"-419"15,0 0-28-15,0 0 22 16,0 0 69-16,0 0-11 16,68-48-50-16,-44 16-19 15,-2-3 14-15,-1-1 3 16,-8 4-15-16,-3 6-10 16,-4 2 1-16,-2 12 10 15,-4 4 16-15,0 8 2 16,0 0 0-16,0 0-7 15,0 10-7-15,0 24-10 0,-4 10 1 16,0 11 1-16,2-1-2 16,2 2-4-16,0 0 0 15,0 0-2-15,12-10 0 16,-5-3-3-16,-1-10 3 16,-2-2-3-16,-4-5 0 15,0-4 0-15,0-2 0 16,-2 0 0-16,-11-2 0 15,-5-4 0-15,1-2 2 16,3-6-2-16,3 0 1 16,7-6 1-16,4 0 1 15,0 0 3-15,0 0-2 16,0 0-2-16,23 0 3 0,14-6-1 16,5-20-4-16,7-10-2 15,0-10-19-15,2-8-43 16,-5-9-35-16,-9-7-135 15,-15-4-57-15</inkml:trace>
  <inkml:trace contextRef="#ctx0" brushRef="#br3" timeOffset="180338.9">5776 13734 805 0,'0'0'37'15,"0"0"-34"-15,0 0 42 16,0 0 51-16,83-108-10 15,-33 105-53-15,0 3-18 16,-6 13 5-16,-13 15-3 0,-13 10-3 16,-13 6-2-1,-5 8 5-15,-7 4-4 0,-22 2 8 16,-4-4-1-16,-1-8-4 16,10-11 1-16,8-17 8 15,11-12-3-15,5-6-5 16,0 0-11-16,23 0-4 15,23-23 1-15,17-3-2 16,13-7-1-16,7-2-1 16,-6-3-19-16,-3 2-19 15,-11 0-49-15,-13 0-99 16,-17 4-47-16,-16-2-373 16</inkml:trace>
  <inkml:trace contextRef="#ctx0" brushRef="#br3" timeOffset="181036.78">5515 11989 680 0,'0'0'72'0,"0"0"-53"15,0 0 47-15,14-132 30 0,17 98 6 16,9 5-39-16,3 11-30 15,-4 15-10-15,-3 3-3 16,-9 10-14-16,-14 22-1 16,-11 10-2-16,-2 8 5 15,-11 0 3-15,-20-6-4 16,2-12 0-16,6-12-1 16,13-9 3-16,5-7 3 15,5-1-8-15,9 1-2 16,26 4 2-16,19 2-3 15,11 5 0-15,6 3-1 16,1 3 1-16,-10 5-1 16,-11 3 0-16,-17 1 0 0,-19 4 3 15,-15 2-2-15,0 0 13 16,-33 0 0-16,-16-2 0 16,-2-3-8-16,-5-12-4 15,2-13-2-15,8-6-5 16,8-14-31-16,8-26-38 15,9-16-74-15,9-12-22 16,5-6-136-16</inkml:trace>
  <inkml:trace contextRef="#ctx0" brushRef="#br3" timeOffset="181599.33">5718 10796 529 0,'0'0'44'0,"0"0"-13"16,0-120 57-16,0 90 29 15,-2 10-18-15,0 5-30 16,-3 4-9-16,1 3 1 16,-3 2-9-16,4 2-8 0,1 1-4 15,0 3-10 1,2 0-8-16,0 0-15 0,0 21-7 16,0 21 0-16,2 12 6 15,12 0-3-15,1-8-3 16,8-10 1-16,4-10-2 15,2-10 0-15,0-8-2 16,2-8-3-16,0 0-16 16,0-26-8-16,-2-8-2 15,-7-6 7-15,-8 2 8 16,-8 0 14-16,-6 6 3 16,0 9 2-16,0 8 5 15,0 8 20-15,0 6 0 16,-2 1 4-16,2 14-22 0,0 30-5 15,0 26 11-15,0 18 1 16,7 8-7-16,-1 5-7 16,-2 1-2-16,2-2-1 15,-4-6-28-15,2-13-44 16,5-17-102-16,-3-18-30 16,4-20-187-16</inkml:trace>
  <inkml:trace contextRef="#ctx0" brushRef="#br3" timeOffset="182859.1">5319 9723 616 0,'0'0'107'16,"0"0"-36"-16,0 0 40 15,0 0-1-15,0 0 1 16,0 0-18-16,-71-94-47 0,71 96-26 16,0 36-10-16,15 18 27 15,3 19 15-15,-2 5-25 16,-5 0-17-16,-2-2-4 15,-7-6 1-15,0-11-4 16,-2-17 1-16,0-16-4 16,0-14 1-16,0-13 1 15,0-1-1-15,0 0 0 16,0-25-1-16,-4-19-16 16,0-13-1-16,4-1 12 15,0 8 2-15,13 10 0 0,9 8 2 16,3 6 1-1,6 4-1-15,4 0 1 0,5-2-5 16,3-5 1-16,1 0-3 16,-2-6-5-16,-7 1 6 15,-9 2-1-15,-8 4-1 16,-12 2 5-16,-4 4 3 16,-2 4 5-16,0 4-4 15,-2 2 2-15,-4 6 4 16,1 4 10-16,3 2-2 15,2 0-7-15,0 30-8 16,0 22 2-16,0 12 14 16,0-2-11-16,5-5-2 15,10-13 0-15,3-12-2 0,2-8-1 16,-5-10 0-16,2-8-2 16,-5-6 0-16,5 0-2 15,-2-20-2-15,3-12-1 16,-3-4 1-16,-1 1 3 15,-3 8 3-15,-5 8 1 16,-4 11-1-16,5 8 0 16,0 0 0-16,4 17 0 15,5 11 2-15,4 2 3 16,0-2-2-16,2-9-3 16,0-4 0-16,3-9-1 15,-1-6 0-15,1 0 1 16,0-21-6-16,2-15-1 0,-4-11-1 15,-2-8 3-15,-10-5 5 16,-7-6 0-16,-4 0-1 16,0 0 0-16,-2 4 1 15,-13 11 1-15,4 13-1 16,-1 16 5-16,8 12-1 16,2 8 8-16,2 2-3 15,0 14-9-15,0 28 0 16,0 21 7-16,4 11 7 15,11 6-7-15,1 4-5 16,-1-4-2-16,4-8 1 16,-3-9-1-16,1-15 0 15,-3-10-16-15,1-14-36 16,-5-10-36-16,-2-12-113 0,-1-2-41 16,-7-18-192-16</inkml:trace>
  <inkml:trace contextRef="#ctx0" brushRef="#br3" timeOffset="183029.54">5932 9663 909 0,'0'0'64'0,"0"0"-57"16,0 0 43-16,0 0 0 15,0 0-11-15,0 0-39 0,154-120-40 16,-94 85-75-1,-20 8-77-15,-29 13-220 0</inkml:trace>
  <inkml:trace contextRef="#ctx0" brushRef="#br3" timeOffset="183319.63">5571 9615 333 0,'0'0'385'0,"0"0"-361"16,0 0 15-16,0 0 43 15,0 0-15-15,0 0-28 16,-85 30-39-16,105-36 8 16,5-16-4-16,-8-2-2 15,-3 2 0-15,-12 2 20 0,-2 2 21 16,0 4 5-16,-22 2 2 16,-7 8-1-16,-7 4-3 15,1 0-18-15,-5 4-13 16,4 20-7-16,5 2-8 15,6 6-1-15,9-2-1 16,8 0-15-16,8-4-52 16,0-2-88-16,6-6-29 15,15-10-197-15</inkml:trace>
  <inkml:trace contextRef="#ctx0" brushRef="#br1" timeOffset="187772.15">6716 14602 32 0,'0'0'510'0,"0"0"-431"0,0 0-59 15,0 0 72 1,0 0 20-16,0 0-10 0,0 0-33 15,16-78-25-15,-16 78 3 16,0 0 3-16,0 0-17 16,0 0-10-16,-7 0-8 15,-11 12-7-15,-11 26-5 16,-13 8-1-16,-12 20 2 16,-10 14 3-16,-7 6 0 15,-8 13 2-15,2-1 3 16,-4-2 2-16,6-5-2 15,3-7 3-15,10-8-1 16,11-10-2-16,10-8-3 16,8-12-5-16,11-7 0 15,6-11-2-15,6-6-2 0,5-8 0 16,2-2-1 0,3-6-9-16,0-2-33 0,0-4-44 15,18 0-73-15,20-32-4 16,16-20-107-16,12-17-358 15</inkml:trace>
  <inkml:trace contextRef="#ctx0" brushRef="#br1" timeOffset="188476.11">8245 14830 827 0,'0'0'83'16,"0"0"-80"-16,0 0 1 16,0 0 24-16,0 0 57 15,0 0-35-15,-52 93-27 0,41-39 4 16,9-2 8-16,2-10-11 15,0-8-9-15,20-12-10 16,12-2 1-16,3-4 4 16,7-6-5-16,1 3 1 15,-1 1-1-15,0-6 1 16,-1 6 0-16,-6-2 0 16,-8 2-2-16,-10 0 2 15,-5 0-1-15,-5-2 0 16,-7 4-1-16,0 6 0 15,-3 12 3-15,-28 10-1 16,-16 10-2-16,-9 4-4 0,1-4 0 16,-1-13 0-16,11-19-5 15,10-22-30-15,13-13-38 16,15-41-100-16,7-18-8 16,0-4-180-16</inkml:trace>
  <inkml:trace contextRef="#ctx0" brushRef="#br1" timeOffset="188670.18">8176 14837 918 0,'0'0'55'0,"0"0"-55"16,0 0 13-16,0 0 120 15,0 0-54-15,0 0-78 16,60-94-1-16,7 47-26 0,4-3-49 15,1 4-50-15,-15 4-90 16,-14 8-219-16</inkml:trace>
  <inkml:trace contextRef="#ctx0" brushRef="#br1" timeOffset="189107.07">7812 13501 779 0,'0'0'34'0,"0"0"-33"15,0 0 7-15,19-116 53 16,16 106 2-16,7 10-49 16,0 4-7-16,-8 28 0 15,-12 10 10-15,-10 8 9 16,-12 4-3-16,-2 7 4 16,-30 1 2-16,-8 2-3 15,-2-6-6-15,4-8 2 0,9-10-1 16,8-14 4-1,13-14-1-15,6-8-7 0,2-4-8 16,0 0-6-16,27 0 1 16,12-16-2-16,17-12 0 15,7-6-2-15,8-4-10 16,2 2-40-16,1 4-57 16,-7 4-44-16,-12 2-145 15</inkml:trace>
  <inkml:trace contextRef="#ctx0" brushRef="#br1" timeOffset="189782.81">7309 12118 791 0,'0'0'42'0,"0"0"-30"16,0 0 52-16,0 0 8 15,20-133-13-15,20 103-34 16,7 4-6-16,2 12 12 15,-7 10-13-15,-9 4-14 16,-10 4-4-16,-14 26 1 16,-9 10 1-16,0 6 5 0,-27 2 1 15,-5-8-6-15,6-12-1 16,8-9-1-16,10-9 3 16,8-6-3-16,0-2-5 15,19 0 5-15,19 1-1 16,9 1 1-16,5 3-1 15,-2 3 1-15,2 4 0 16,-10 4-1-16,-7 2 1 16,-12 0-1-16,-11 4 1 15,-12 4 0-15,0 4 1 16,-29 4 2-16,-19 3-3 16,-3-6 1-16,-4-2 0 15,1-12 2-15,6-6-3 0,5-9-4 16,7-4-39-16,7-9-44 15,9-24-49-15,9-21-263 16</inkml:trace>
  <inkml:trace contextRef="#ctx0" brushRef="#br1" timeOffset="190587.24">7453 10467 410 0,'0'0'64'0,"0"0"-23"0,0 0 39 16,0 0 39-16,0 0-29 16,0 0-28-16,-44-102 5 15,42 100 7-15,0 2-11 16,2 0-27-16,0 0-25 15,0 30-10-15,-4 18 15 0,-6 16 31 16,-5 5-24 0,-1-3-17-16,1-12-2 0,8-16-4 15,2-14 0-15,5-8-2 16,0-4-2-16,7-2 0 16,20 0-2-1,7-2 1-15,7-6-14 0,4-2-3 16,0 0 0-16,-3-2-6 15,1-14 7-15,-10-6 8 16,-2 0 0-16,-9-2 4 16,-6 0 9-16,-8 2 0 15,-8 0 5-15,0 4 11 16,0 4-1-16,0 5 0 16,0 5 8-16,0 3 6 15,0 1-13-15,0 0-14 0,0 28 0 16,4 28 2-16,6 22 34 15,-5 14-16-15,-5 2-14 16,0 1-6-16,0-7 0 16,0-8-2-16,0-5-49 15,0-15-113-15,-2-19-46 16,-3-20-300-16</inkml:trace>
  <inkml:trace contextRef="#ctx0" brushRef="#br1" timeOffset="191096.22">7696 9501 827 0,'0'0'55'16,"0"0"-43"-16,0 0 47 15,0 0-8-15,0 0-13 16,0 0 9-16,-17 128 12 15,-10-56-42-15,-4-2-14 16,-7-1-1-16,1-11-2 16,8-14-14-16,8-16-51 0,7-14-34 15,10-14-27-15,2 0-63 16,0-28-145-16</inkml:trace>
  <inkml:trace contextRef="#ctx0" brushRef="#br1" timeOffset="191295.4">7382 9699 458 0,'0'0'149'16,"0"0"-84"-16,0 0 48 16,0 0-7-16,0 0-39 15,0 0-41-15,5-36 0 16,31 60 45-16,6 4-7 16,2 6-29-16,-1-2-15 15,1 1-11-15,-2-5-8 0,1-6-1 16,-7-6-4-1,-9-2-54-15,-8-2-66 0,-9-2-34 16,-10-2-148-16</inkml:trace>
  <inkml:trace contextRef="#ctx0" brushRef="#br1" timeOffset="191495.87">7389 9928 699 0,'0'0'152'0,"0"0"-133"16,0 0 46-16,0 0 34 0,0 0-30 16,0 0-49-1,-7-42-10-15,72 12-10 0,9-2-8 16,-1 1-60-16,-6 5-19 16,-14 6-35-16,-15 6-102 15,-20 6-68-15</inkml:trace>
  <inkml:trace contextRef="#ctx0" brushRef="#br1" timeOffset="191719.91">7559 9742 456 0,'0'0'112'15,"0"0"-67"-15,0 0 44 16,-125-91 5-16,109 79-9 16,9 6-12-16,5 4-12 15,2 2-9-15,0 0-22 0,0 0-20 16,2 26-8-16,21 16 29 15,6 16-2-15,2 17-18 16,-4 11-4-16,-2 16-2 16,-6 10-4-16,-1 3-1 15,-3-1-32-15,4-8-85 16,2-9-54-16,10-19-178 16</inkml:trace>
  <inkml:trace contextRef="#ctx0" brushRef="#br1" timeOffset="192855.34">8652 10140 439 0,'0'0'39'15,"0"0"45"-15,-13-114 56 0,7 92-28 16,-4 6-18 0,4 2-38-16,-1 6 1 15,3 2 10-15,2 2-6 0,2 4-14 16,0 0-17-16,0 0-17 15,0 6-10-15,0 26 0 16,0 22 19-16,8 16 11 16,7 15-13-16,-1 6-2 15,-1 6 2-15,-1 7-1 16,1 1-4-16,1 3-6 16,-1-4-4-16,0-6 1 15,3-1 2-15,2-7 5 16,-1 2 0-16,-1-2-6 15,-1 3 3-15,-1 3-2 16,-1 0 0-16,0 4-4 0,3 5 2 16,-3-1 2-1,1-4-2-15,-3-4 1 0,-2-3-1 16,2-5-2-16,-2-2 3 16,-2-1-6-16,4-8 2 15,-2-2-2-15,0-3 2 16,4-2-3-16,0-4 2 15,3-1 1-15,2-7 3 16,-2-4-3-16,-1 0-1 16,1-2-2-16,1 0 0 15,-1 0 1-15,-1 2 0 16,-1 0-1-16,-1 4 2 16,1 3-2-16,1 1 1 15,-1 2 2-15,-1 1-3 0,2-4 1 16,1-4 0-16,-1-3-1 15,2-2 1-15,-5 2-1 16,5 4 2-16,-4-1 0 16,0 1-2-16,0 0 2 15,1-6 0-15,1-4-2 16,2-4 1-16,-2-4 0 16,1-8-1-16,1 0 0 15,-3 2 0-15,1 3 1 16,-3-1-1-16,-1 4 6 15,-1 0-5-15,2 4 4 16,-3-4 2-16,-1 2-7 16,4-4 3-16,-3-2-2 0,1-4 0 15,0 3-1 1,1-2 0-16,-2 10 1 0,2 3-1 16,-2 2 1-16,-3 0-1 15,4-2 1-15,-4-6-2 16,1 0 2-16,-1-4-1 15,1-1 0-15,-1-2 0 16,6 2 0-16,-1 1 0 16,3 8 1-16,-3-4-1 15,-3 2 2-15,2 0-2 16,-4-6 0-16,3 1 0 16,-5-14 0-16,3-5 0 15,0-1 0-15,-2-5-2 16,1-2 1-16,-2-2 1 0,1-2-1 15,-2-2-3-15,-3 0-3 16,0-4-7-16,0 0-18 16,0 0-27-16,0-22-29 15,-3-22-20-15,-6-19-65 16,3-5-11-16,3 2-21 16,3 2-88-16</inkml:trace>
  <inkml:trace contextRef="#ctx0" brushRef="#br1" timeOffset="194395.44">8294 13108 547 0,'0'0'130'16,"0"0"-93"-16,0 0 50 16,0 0 3-16,0 0 1 15,0 0-11-15,2-24-17 16,-2 24-19-16,-2 12-7 16,-27 32-18-16,-16 30-2 0,-13 31 1 15,-13 17 1-15,-10 16 1 16,-5 1 2-16,-1-9-3 15,6-14 2-15,17-19-1 16,20-29-2-16,17-24-3 16,13-18-8-16,10-18-4 15,4-6-3-15,0-2-2 16,0 0-1-16,0 0-21 16,0 0-20-16,0 0-26 15,0 0-48-15,16-16-25 16,17-18 16-16,11-18-71 15,12-4-67-15</inkml:trace>
  <inkml:trace contextRef="#ctx0" brushRef="#br1" timeOffset="195338.07">9855 13800 859 0,'0'0'54'0,"0"0"-42"16,0 0-9-16,0 0 26 15,0 0 40-15,37-113-21 0,-6 63-36 16,2-1-9 0,-10-2 11-16,-2 5 11 0,-11 8-4 15,-4 6 7-15,-6 10 11 16,0 6 9-16,0 6-8 15,-3 8-5-15,-1 2-13 16,0 2-4-16,4 20-8 16,0 28-7-16,0 20 3 15,0 6 0-15,11-3-3 16,4-9-3-16,4-6 0 16,-6-4 0-16,1-4 0 15,-6-4 1-15,-1-8-2 16,-5-4 0-16,-2-8-4 15,0-3-3-15,0-6 1 16,-2 0 3-16,-17 0 3 16,-2-1 1-16,-4 0 0 15,3-1 0-15,4-5 2 0,4-2-2 16,8-4 3-16,4-2 4 16,2 0-1-16,0 0-6 15,13 0 2-15,25-7 3 16,15-16-3-16,11-12 4 15,6-2-6-15,-3 2 0 16,-7 7 0-16,-11 10-7 16,-16 10-14-16,-10 8-27 15,-13 0-35-15,-4 6-96 16,-6 22 18-16,0 6-154 16</inkml:trace>
  <inkml:trace contextRef="#ctx0" brushRef="#br1" timeOffset="195770.12">10397 14949 801 0,'0'0'102'0,"0"0"-89"16,0 0-10-16,0 0 52 0,0 0 31 15,0 0-34-15,0 134-34 16,0-98 6-16,11-5 7 16,13-12-9-16,5-2-10 15,1-3-5-15,1-9-3 16,0 8 3-16,2-5 8 15,-6 6-4-15,-2-2 3 16,-10 6-1-16,-3 2 2 16,-10-2 8-16,-2 2 5 15,0 2-7-15,-14 2-4 16,-17-2-11-16,-7 4-5 16,-4-8-1-16,-3-10-17 0,1-8-37 15,1-2-46 1,10-36-99-16,6-14-41 0,9-16-205 15</inkml:trace>
  <inkml:trace contextRef="#ctx0" brushRef="#br1" timeOffset="195918.73">10293 14909 852 0,'0'0'152'0,"0"0"-102"16,0 0 2-16,0 0 55 15,0 0-23-15,-6-133-54 16,62 87-30-16,13-8-31 15,1-2-43-15,-6 6-94 16,-19-2-70-16,-27 2-543 0</inkml:trace>
  <inkml:trace contextRef="#ctx0" brushRef="#br1" timeOffset="196622.52">9256 11787 338 0,'0'0'334'16,"0"0"-235"-16,0 0-37 0,142-91-2 16,-82 88-10-16,-2 3-11 15,-10 3-12-15,-15 26-7 16,-22 8 6-16,-11 8-6 15,-7 3-6-15,-30-2-4 16,-6-6-10-16,7-10 1 16,15-12 5-16,9-10-5 15,10-6 6-15,2-2-7 16,0 0-2-16,27 0 2 16,17 0 4-16,12 2-4 0,4 10 0 15,-2 4 0 1,-9 4 0-16,-7 2 2 0,-13-2-2 15,-13 4 1-15,-16 5 6 16,0 3 11-16,-22 6 10 16,-22 0-12-16,-8 0-8 15,1-4 1-15,1-10-9 16,10-10 0-16,9-12-5 16,6-2-45-16,8-4-52 15,-1-24-77-15,3-12-204 16</inkml:trace>
  <inkml:trace contextRef="#ctx0" brushRef="#br1" timeOffset="197148.25">9437 10519 211 0,'0'0'272'0,"0"0"-149"16,0 0 3-16,0 0-15 15,0 0-42-15,0 0-36 16,-10-42-21-16,10 68 16 16,14 8 26-16,3 3-25 15,6-6-21-15,6-4-4 16,4-11-2-16,5-9 0 16,3-7-2-16,-6 0 0 15,-1-15-8-15,-10-14-7 16,-5 0 15-16,-11-3 3 15,-6 3 0-15,-2 5 2 16,0 2 10-16,0 6 14 16,-6 6 13-16,-2 6 12 0,6 2-18 15,0 2-6 1,2 12-28-16,0 36-2 0,0 23 14 16,0 13 11-16,8 8-19 15,5-4-6-15,6-4-13 16,3-7-59-16,5-13-124 15,-2-14-131-15</inkml:trace>
  <inkml:trace contextRef="#ctx0" brushRef="#br1" timeOffset="197704.07">9566 9290 763 0,'0'0'48'16,"0"0"-29"-16,0 0 35 16,0 0 32-16,0 0-32 15,0 0 10-15,-87 132 1 0,51-64-26 16,-1 1-10-1,-4-5-16-15,1-8-13 0,5-8-1 16,10-14-32-16,8-12-56 16,9-16-31-16,8-6-16 15,0-11-110-15,0-25-157 16</inkml:trace>
  <inkml:trace contextRef="#ctx0" brushRef="#br1" timeOffset="197931.55">9211 9312 542 0,'0'0'121'0,"0"0"-46"16,0 0 40 0,0 0-12-16,0 0 1 0,0 0-29 15,-48-62-47-15,75 74-16 16,15 20 38-16,11 8-3 16,1 11-24-16,1-1-11 15,1 1-8-15,-2-2-2 16,-3-7-2-16,-7-6-2 15,-6-10-29-15,-9-4-57 16,-7-8-99-16,-9-8-61 16,-10-6-350-16</inkml:trace>
  <inkml:trace contextRef="#ctx0" brushRef="#br1" timeOffset="198123.59">9256 9609 768 0,'0'0'109'0,"0"0"-86"16,0 0 40-16,0 0 72 16,0 0-44-16,0 0-60 15,-6-65-20-15,81 36-11 16,12-3-1-16,-4 2-48 16,-8 8-84-16,-10 1-7 15,-18 5-97-15,-14 3-100 16</inkml:trace>
  <inkml:trace contextRef="#ctx0" brushRef="#br1" timeOffset="198350.1">9586 9176 553 0,'0'0'69'0,"0"0"-57"16,0 0 66-16,-120-94 40 16,111 87 0-16,4 7-38 15,5 0-39-15,0 31-19 16,0 27 31-16,5 22 45 15,6 12-44-15,4 4-18 16,1 3-21-16,4-5-14 16,2-4-1-16,5-8-11 15,4-3-45-15,5-7-80 16,0-8-91-16,4-12-196 16</inkml:trace>
  <inkml:trace contextRef="#ctx0" brushRef="#br1" timeOffset="199434.19">10468 9825 562 0,'0'0'83'0,"0"0"-79"0,0 0 16 15,0 0 76-15,0 0 10 16,0 0-20-16,-58-82-38 16,58 82 19-16,-2 0 7 15,2 0-26-15,0 0-13 16,0 0-18-16,0 4-7 15,0 27-4-15,6 15 21 16,12 17-1-16,3 14-8 16,-4 15-4-16,6 8-3 15,-3 5 0-15,2-1-2 16,-2-4 0-16,0 3 2 16,0-2-4-16,-2 4 0 0,2-3 0 15,-2-2-4-15,0 3 0 16,2 1 5-16,0 0-7 15,4-4 4-15,6-3-4 16,3-5 4-16,5-4 0 16,-5 1-2-16,2-3-3 15,-3-2 4-15,-3-4 2 16,-3 3-1-16,1 3 2 16,-2 6-4-16,0 2 4 15,-3 5 1-15,2-3-4 16,1-4-2-16,-3-4 1 15,-1-2 0-15,5-8-1 16,-4-3 1-16,5-7-3 16,2-2 5-16,-2-4-2 15,-1 4-1-15,-2 7 1 0,3 5-1 16,0 4 1-16,-2 0 0 16,2-4 1-16,-4-5-3 15,0-7 2-15,-3-6-2 16,0-2 2-16,-4 0-2 15,-1-2 0-15,3-2 1 16,-2 1-1-16,2 1-1 16,-2 0 0-16,-3 4 0 15,3-2 3-15,-6 0-1 16,3-5-1-16,-1-3-1 16,-3-2 3-16,2-2-2 15,-2-4-1-15,0 0 1 0,2-2 0 16,0 2-1-1,0-2 1-15,0 5-1 0,3 3 0 16,-3-2 1-16,0-2-1 16,-2 0 0-16,2-8 0 15,-2 0 0-15,0-1 0 16,2-4 0-16,-3-7 0 16,0-2 0-16,-2 1 1 15,1-1-1-15,-3 0 0 16,3-6 0-16,-2 2 1 15,-1-2-2-15,1 0 1 16,-3-6-1-16,2 2 0 16,-2-2-2-16,0-6-2 0,-2 0-1 15,0-2-3 1,0-2-8-16,0 0-8 0,0 0-3 16,0 0-28-16,0-16-16 15,0-6-32-15,0 0-54 16,0 2 36-16,0 10 21 15,0 4-17-15,0 2 10 16,-4 4 13-16,-5-4 30 16,1 4-8-16,-8-4-103 15</inkml:trace>
  <inkml:trace contextRef="#ctx0" brushRef="#br1" timeOffset="204398.44">23807 3411 387 0,'0'0'68'0,"0"0"-51"16,0 0 4-16,0 0 75 15,0 0-7-15,0 0-46 16,0 0-16-16,0 0 9 16,0-40 5-16,0 29-11 15,0 0-3-15,0-1 0 16,-4-1 6-16,-2-1-3 15,-5 0-8-15,-3 0 12 16,1 1-7-16,-5-2-10 16,-2 1 0-16,0-2-4 15,-5 0-9-15,0 2 2 0,-4 0 9 16,0 2 4-16,-2 4-13 16,-4 4-3-1,-1 4 4-15,-4 0 2 16,1 0-5-16,-4 4 3 0,3 8-3 15,2 0-1-15,1 4 2 16,-2-2 5-16,3 6 3 16,1 0 2-16,-3 6-5 15,2 4 3-15,0 6-2 16,5 0 3-16,0 5-1 16,2-3 5-16,5 0-3 15,2-2-2-15,6 0-4 16,3 2 3-16,4 4-5 15,-1 6 6-15,4 6-1 16,2 7-2-16,1 3-1 0,3 2 4 16,0 0-2-16,0-2-6 15,0-1 0-15,11-3-3 16,5 0 1-16,2-4 0 16,0-6-1-16,6-4 2 15,3-2-4-15,0-5 0 16,6-7 1-16,-2-4-1 15,5-6 0-15,0-4 2 16,-1-2-1-16,3-4 0 16,5-6 0-16,-6-4 0 15,5-2 0-15,1 0 1 16,-3-8-2-16,0-8 0 16,-1-2 0-16,-4-7 0 15,1-1 2-15,-1-3-2 0,1-2 0 16,-3-1 0-16,-2 2 1 15,-4 0 0-15,-2 0-1 16,-1-2 1-16,0 0-1 16,-3-2 0-16,1-2 0 15,-5-2 2-15,2-4-2 16,-4-5 0-16,1-4 1 16,-3-6 0-16,-2-5-1 15,-2-4 0-15,-7-1 0 0,0-1 0 16,-2 4 1-1,0 4-1-15,-8 6 0 0,-13 4-1 16,-1 6-3-16,-4 2 2 16,-3 4 0-16,-2 3 1 15,0 3-6-15,-1 4-9 16,3 6-16-16,0 4-12 16,2 8-12-16,1 4-8 15,3 6-24-15,4 0-48 16,-2 0-16-16,2 20-109 15,1 2-108-15</inkml:trace>
  <inkml:trace contextRef="#ctx0" brushRef="#br1" timeOffset="206209.37">10170 11510 419 0,'0'0'106'0,"0"0"-64"0,0 0 14 16,0 0 35-16,0 0-1 16,0 0-22-16,0-87-2 15,0 87-6-15,0 0-8 16,-3 0-7-16,-4 0-6 15,-10 17-10-15,-14 21-6 16,-21 30 13-16,-19 26 2 16,-16 19-1-16,-18 13-12 15,-10 10-1-15,-10 4 2 16,-5 3-5-16,8-5 2 16,7-15-6-16,21-25-2 15,24-26-2-15,26-23-9 16,22-22-4-16,11-9 0 0,6-9-4 15,5-4-12-15,0 1-25 16,0 2-14-16,7 0-7 16,18-2-38-16,8-3-43 15,11-3-1-15,12-7-63 16,0-22-82-16</inkml:trace>
  <inkml:trace contextRef="#ctx0" brushRef="#br1" timeOffset="207585.31">11301 11771 772 0,'0'0'38'0,"0"0"-35"0,0 0 32 16,0 0 50-16,0 0-1 15,10-117-23-15,27 89-16 16,8 0-7-16,8 8 10 16,5 6-9-16,-4 12-13 15,-5 2-9-15,-10 8 1 16,-10 20-8-16,-15 10-1 16,-14 12-3-16,0 11 6 15,-31 9 1-15,-16 2-6 16,-4-4-6-16,2-8 7 15,9-12 0-15,9-16 1 16,15-11-1-16,7-13 3 16,9-6-1-16,0-2-7 15,9 0-2-15,32 0 8 16,19-17 3-16,17-7-6 16,12-2-2-16,3 2 0 0,-5 6-1 15,-14 2-3 1,-15 2 1-16,-11 4 0 0,-15-2-1 15,-9 4-4-15,-9 0-1 16,-7 6-2-16,-7-2-9 16,0-2-11-16,0 0-35 15,-11-12-85-15,-14-10-119 16,-6-12-193-16</inkml:trace>
  <inkml:trace contextRef="#ctx0" brushRef="#br1" timeOffset="208274.21">11219 10012 696 0,'0'0'73'0,"0"0"-55"16,0 0 63-16,0 0 36 16,0 0 10-16,0 0-64 15,-18-38-49-15,18 84 1 16,-6 24 64-16,-9 15-27 16,-1 2-27-16,-7-2-9 15,0-11-7-15,4-16 3 0,7-13-3 16,10-14-7-16,2-8-1 15,0-9-1-15,25-5 1 16,10-5-2-16,15-4 1 16,8 0 0-16,2-9-4 15,2-9 1-15,-11-3 1 16,-8 3-3-16,-10 0-6 16,-10-4 9-16,-6 0 2 15,-6-2 2-15,-6 4 0 16,-3 4 3-16,-2 4 4 15,0 6 4-15,0 2 4 16,2 4 3-16,3 0-11 16,-1 38-8-16,5 30 14 15,2 28 25-15,-2 13-16 0,0 1-7 16,-3-4-7-16,2-11-6 16,0-11-3-16,-1-14-2 15,1-12-28-15,4-8-37 16,-1-8-73-16,1-9-130 15,-6-8-139-15</inkml:trace>
  <inkml:trace contextRef="#ctx0" brushRef="#br1" timeOffset="209169.56">11943 13413 745 0,'0'0'43'0,"0"0"-43"16,0 0 0-16,0 0 14 16,91-119 37-16,-59 69-13 15,-6 4-19-15,-3 4 4 16,-8 6 27-16,-6 10 17 16,-6 6 0-16,-3 10-7 15,0 4 3-15,0 6-10 16,0 0-12-16,0 20-23 15,-8 24-11-15,0 16 5 16,8 11-4-16,0 3-4 16,2 2 0-16,18-2 3 15,5-8-4-15,0-8-1 0,-6-13-2 16,-3-11 1-16,-3-10-1 16,-6-8 1-16,-3-6-1 15,-4-6 1-15,0 0-1 16,0 0 3-16,-19 2-2 15,-8 2-1-15,0-2 2 16,2-2-2-16,5 0 1 16,7-2 5-16,9-2 14 15,1 2 1-15,3-2-8 16,0 0-8-16,5 0-5 16,24 0 10-16,16-8-8 15,10-14-2-15,7-2-3 16,6 0-26-16,-5 1-44 15,1 4-27-15,-5 9-103 16,-10 10-44-16,-13 0-254 16</inkml:trace>
  <inkml:trace contextRef="#ctx0" brushRef="#br1" timeOffset="209623.13">12699 14811 756 0,'0'0'166'0,"0"0"-148"15,0 0-15-15,0 0 2 16,-70 112 50-16,70-82-12 16,0-2-20-16,23-2-11 15,12-8 8-15,6 4 15 16,1-8-11-16,0 4-14 16,-7 0 4-16,0 0 5 15,-6 3-7-15,-3-3 9 0,-2 0-16 16,-6-4 2-16,-5-5 6 15,-8 4 5-15,-5 1 0 16,0 8 18-16,-13 0-3 16,-18 4-18-16,-7 2-11 15,-1-10-4-15,2-14-2 16,3-4-30-16,10-4-41 16,9-32-91-16,6-12-57 15,1-15-154-15</inkml:trace>
  <inkml:trace contextRef="#ctx0" brushRef="#br1" timeOffset="209770.6">12636 14837 919 0,'0'0'174'0,"0"0"-167"0,0 0 38 16,0 0 63-16,0 0-48 16,55-123-48-16,26 71-12 15,13-6-23-15,3-6-42 16,-5 0-119-16,-12-3-88 15</inkml:trace>
  <inkml:trace contextRef="#ctx0" brushRef="#br1" timeOffset="210943.75">12576 10226 422 0,'0'0'26'16,"0"0"-24"-16,0 0 56 16,0-104 90-16,0 86-35 15,0 8-45-15,0-2-17 16,2 4 9-16,-2 0 4 15,0-4-6-15,0-4 5 0,0-4-22 16,0-4-11-16,0-2-1 16,0 2-12-16,0 6 2 15,0 4 2-15,0 8 1 16,0 1 2-16,0 5-5 16,0 0-3-16,0 0-2 15,0 0-3-15,0 0-9 16,13 29 1-16,16 33-3 15,7 24 30-15,3 25-4 16,-4 15-6-16,-6 14-1 16,-5 13 3-16,-4 9-2 15,1 3-11-15,-2-3 0 0,1-8 0 16,5-4 0-16,4-3-2 16,2-5 6-16,3-1-2 15,1-5 0-15,1-3-4 16,-3-3-2-16,0 0 0 15,1-4 2-15,2-5-3 16,0-3 1-16,-1-6 0 16,3-1 1-16,-3-9 0 15,4-6 0-15,1-2-3 16,-3-1-1-16,3-1 0 16,-3 0 1-16,-2-2-2 15,-2 1 0-15,-4-3 0 16,3-2 1-16,-5 0 1 0,-2-1 1 15,0-3-2-15,0 0 1 16,-3-4-2-16,3-2 0 16,-3-1 0-16,5 1 0 15,-1 0 0-15,1 4 0 16,-4 0 0-16,-2 2 1 16,0-1-1-16,1-3-1 15,-2-6 0-15,0-10 1 16,1-9-1-16,-4-3 0 15,-1-8 0-15,-3-2 0 16,-5-6 0-16,2-2 1 16,-3-4-1-16,-3 0 0 0,0 0-1 15,1-6 1-15,-3-2-1 16,3-4-1-16,-3-2 0 16,2-1-1-16,-1-4-1 15,-3 1-2-15,2-2-3 16,-2-3-2-16,0-1-7 15,0-4-22-15,0 0-36 16,0-36-51-16,-11-25-52 16,-3-25-73-16,-5-40-49 15,-8-31-359-15</inkml:trace>
  <inkml:trace contextRef="#ctx0" brushRef="#br1" timeOffset="211529.79">11843 9266 496 0,'0'0'242'0,"0"0"-146"0,0 0-6 15,0 0-16-15,0 0 25 16,-38 159-14-16,7-77-22 16,-7 4-29-16,-2-2-9 15,-2-8-13-15,3-10-8 16,6-13-4-16,11-15-1 16,8-14-14-16,8-10-32 15,4-10-63-15,2-4-47 16,0 0 0-16,6-18-56 15,15-12-23-15,-2-5-148 16</inkml:trace>
  <inkml:trace contextRef="#ctx0" brushRef="#br1" timeOffset="211759.16">11604 9765 32 0,'0'0'196'0,"0"0"-47"15,-2-112-4 1,-13 76 15-16,-1 2-29 0,-2 0-46 16,3 6-25-16,6 4-6 15,2 6 4-15,4 10 6 16,3 4-9-16,0 4-12 15,0 0-28-15,10 1-9 16,21 24 4-16,13 7 27 16,6 6-2-16,0 0-14 15,6 0-14-15,-2-2-1 16,0 0-5-16,-10-5-1 16,-6-4-8-16,-7-7-28 15,-7-3-30-15,-3-8-92 16,-8-5-51-16,-4-4-140 0</inkml:trace>
  <inkml:trace contextRef="#ctx0" brushRef="#br1" timeOffset="212158.61">11471 9767 825 0,'0'0'73'0,"0"0"-54"16,0 0 49-16,0 0 65 15,0 0-44-15,0 0-66 16,54-72-22-16,44 28-1 0,4 0-2 16,-4 6-8-1,-13 6-54-15,-19 10-49 0,-18 4-3 16,-26 6-16-16,-22 6-27 16,0-1-2-16,-34 2 11 15,-10-1 101-15,-4-2 49 16,2-5 68-16,-1-1 22 15,9 1 21-15,5 3 12 16,8 1-17-16,12 5-24 16,7 4 2-16,-2 0-17 15,4 36-18-15,0 24 19 16,1 25 19-16,3 11-35 16,-2 4-24-16,2 1-9 15,0-7-18-15,0-4-1 16,9-7-9-16,13-14-45 0,5-6-72 15,2-19-52 1,0-18-124-16</inkml:trace>
  <inkml:trace contextRef="#ctx0" brushRef="#br1" timeOffset="213365.46">24273 4624 679 0,'0'0'44'0,"-129"22"-14"16,87-12-4-16,15-6 73 15,18-4 17-15,9 0-36 16,0 0-45-16,15 0-19 16,31-4 11-16,18-16 9 0,16-4-21 15,7-2-7-15,-4 0-6 16,-7 4-1-16,-16 4-1 16,-14 5 0-16,-21 8 1 15,-16 2-1-15,-9 3 0 16,-3 0 0-16,-40 15 24 15,-27 17-12-15,-22 10 4 16,-12 4 4-16,6-2-2 16,13-6 3-16,25-12-3 15,27-12 1-15,16-6-10 16,15-8-9-16,2 0 1 16,19 0-1-16,31-14 6 15,20-12-6-15,14-8-8 0,3 2-6 16,-9 4 4-16,-15 10 3 15,-18 6 2-15,-15 6-4 16,-16 4 8-16,-12 2-2 16,-2 0 3-16,0 0 4 15,0 0 1-15,0 0-5 16,-4 0 0-16,2 0-27 16,-1 0-84-16,3 0-88 15,0 2-106-15</inkml:trace>
  <inkml:trace contextRef="#ctx0" brushRef="#br1" timeOffset="-214643.05">11796 10212 179 0,'0'0'316'0,"0"0"-210"16,0 0-45-16,0 0 26 0,20-102-8 15,-18 88-18-15,-2 4-10 16,0 2-9-16,0 4 22 16,0 0-5-16,0 4-8 15,0 0-5-15,0 0-5 16,0 0-4-16,0-2-8 15,0 2 5-15,0 0-6 16,-18 42-8-16,-32 29 3 16,-29 29 13-16,-21 20-2 15,-14 10-7-15,-1 3-7 16,8-5-3-16,11-16-6 16,21-15-1-16,12-19-5 15,20-18 0-15,12-14-2 16,14-14-2-16,7-12-1 0,8-10-2 15,2-6 0-15,0-2-3 16,0 0-9-16,0-2-16 16,0 0-16-16,0 0-20 15,0 0-16-15,0 0-28 16,14-6-75-16,24-20 42 16,17-10-147-16</inkml:trace>
  <inkml:trace contextRef="#ctx0" brushRef="#br1" timeOffset="-213330.49">13459 10194 420 0,'0'0'141'15,"0"0"-63"-15,0 0 58 16,0 0-21-16,0 0-28 0,0 0-19 16,-34-36-6-16,29 32 3 15,3 3 0-15,2-2-19 16,0 3-13-16,0 0-7 16,0-1-4-16,0 1-10 15,0-7-12-15,13 0 5 16,24-8-3-16,15-5 1 15,13-2-2-15,5 4 1 16,-6 4-2-16,-6 6-2 16,-16 8 2-16,-11 0 0 15,-12 0-1-15,-11 6 0 16,-8 16 1-16,0 6 0 16,-8 9 6-16,-29 4-2 15,-7 5-1-15,-5-2-3 16,2-3 2-16,12-11-1 15,10-8-1-15,12-8 1 16,7-10 0-16,6-2-1 16,0-2-1-16,0 2-1 0,6 0-2 15,19 0 4-15,13 0 1 16,3-2-1 0,3 2 0-16,2 0 1 0,-6 2 0 15,-7 0 0-15,-6 4-2 16,-9 6 1-16,-7 6 0 15,-7 10 0-15,-4 10 1 16,-6 10 0-16,-28 7-1 16,-9-2 2-16,-3 0-1 0,-4-11-1 15,9-10 1 1,1-10-1-16,6-12 1 0,8-6-2 16,1-4 2-16,5-2-2 15,2 0-5-15,2 2-29 16,1 4-22-16,1 6-80 15,3 8-80-15,5 2-111 16</inkml:trace>
  <inkml:trace contextRef="#ctx0" brushRef="#br1" timeOffset="-212682.76">13884 11771 744 0,'0'0'58'0,"0"0"-50"0,0 0 53 15,10-113 35-15,23 93-8 16,4 4-48-16,1 12-20 16,0 4 9-16,-5 0-12 15,-6 26-8-15,-9 8-2 16,-11 13 1-16,-7 4 4 16,0 10 10-16,-30 5 5 15,-11 0-7-15,-9 0-3 16,4-10 7-16,7-10 3 0,14-19 8 15,13-11-6-15,9-10-8 16,3-5-9-16,3-1-8 16,34 0 7-16,19-14 4 15,11-9-9-15,7-5-2 16,3 2 0-16,2 1-2 16,-2 1 2-16,-3 5-1 15,-16 2 1-15,-11 3-2 16,-23 8 0-16,-11 2-2 15,-5 4-9-15,-8 0-17 16,0 0-37-16,0 0-47 16,0 0-98-16,0 14-6 0,0 13-172 15</inkml:trace>
  <inkml:trace contextRef="#ctx0" brushRef="#br1" timeOffset="-211906.43">14385 13553 427 0,'0'0'187'0,"0"0"-132"15,0 0 18-15,0 0 48 16,0 0-31-16,0 0-25 0,-38-10-17 16,38 0 9-1,0-14-9-15,20-10-21 0,5-12-4 16,4-6-1 0,-4 0 1-16,-6-1-3 0,-6 6-4 15,-3 6 4-15,-6 10 2 16,-4 10 2-16,0 9-2 15,0 8-2-15,0 2 4 16,0 2-17-16,0 0-7 16,0 30-2-16,0 22 2 15,-6 18 5-15,1 5-4 16,5-5-1-16,0-10-1 16,0-6-1-16,3-8 1 15,5-10 0-15,1-3 1 16,-5-5-5-16,-1-10 0 15,-3-4-4-15,0-5-2 0,0 2-2 16,-3-4 12-16,-18 2 0 16,-6 1 1-16,0-4 0 15,4-2 1-15,8 0 1 16,3-4-2-16,8 2 1 16,4-2 3-16,0 0 2 15,0 0-2-15,14 0-4 16,26-2 7-16,16-18 3 15,10-8-8-15,5-2-2 16,-3 3-1-16,-1 4-1 16,-9 5-16-16,-10 5-24 0,-6 9-44 15,-8 4-84 1,-14 0-51-16,-10 21-208 0</inkml:trace>
  <inkml:trace contextRef="#ctx0" brushRef="#br1" timeOffset="-211512.56">14686 14714 949 0,'0'0'43'0,"0"0"-41"15,0 0 48-15,0 0 43 16,0 0-11-16,-23 127-55 16,35-87-8-16,13-6-10 15,6-4 3-15,7-8-6 16,6-8-2-16,9 0 0 16,3-2-1-16,0 2 5 15,-7-4 3-15,-9 8 8 16,-12 0-3-16,-9 4 1 15,-11 0 2-15,-8 0 1 16,0 4-3-16,-11-3-6 16,-15 0-2-16,-10-2-8 15,-4-11-1-15,-3-6-3 0,1-4-38 16,9-14-50-16,6-26-74 16,11-13-88-16,7-7-169 15</inkml:trace>
  <inkml:trace contextRef="#ctx0" brushRef="#br1" timeOffset="-211344.28">14752 14793 859 0,'0'0'149'15,"0"0"-122"-15,0 0 102 16,0 0-30-16,19-107-36 0,32 71-35 16,18 0-23-1,16-8-5-15,6-2-10 0,-5 8-28 16,-14 7-51-16,-21 13-107 15,-24 7-69-15</inkml:trace>
  <inkml:trace contextRef="#ctx0" brushRef="#br1" timeOffset="-209984.66">14862 9976 326 0,'0'0'71'0,"0"0"7"0,0 0 33 16,0 0-9-16,2-112-13 15,-2 102-16-15,0 6-12 16,0 4 6-16,0-3-12 16,0 3-9-16,0 0-16 15,0 0-6-15,0 3-10 16,0 23-1-16,7 14 35 16,7 16-3-16,-1 14-20 0,5 10 6 15,-1 6-2 1,3 5-5-16,3 1-5 0,3 2 0 15,2 4 1-15,2 3-1 16,1 1 0-16,-4-2-1 16,0 4 1-16,-5 1-3 15,1 3-1-15,-6 4-3 16,1 1-5-16,0 5 0 16,-2 0 6-16,1-2-7 15,1-5 3-15,-3-5 4 16,-1-6-3-16,-1-1 2 15,3-1-4-15,2-4-1 16,4-2-1-16,1-3-2 16,-1-1 0-16,0-2-2 0,-2-1 2 15,-2-1-1-15,0-4 1 16,-4-4 1-16,-1-2-4 16,-3 0 5-16,4 3-4 15,-3 3 2-15,3 0-1 16,-1 0-1-16,2-4-2 15,1-3 1-15,0-1 0 16,1-2-1-16,0 2 2 16,-5 0-1-16,5-3 1 15,-5-4-1-15,4-2 1 16,0-3 2-16,-1 2-1 16,3 1-1-16,0 1-1 15,-1 2 0-15,2-2-1 0,-4 2 0 16,1-4 1-16,-3-2-1 15,-1 1 0-15,-2-2 1 16,-1 4-1-16,1-3 0 16,0 0 0-16,-1-4 0 15,3-2 0-15,-1 1 1 16,3-10-1-16,-2 0 0 16,4-1-1-16,-3 0 1 15,3 0-1-15,0-2 0 16,-3 1 0-16,1-6 1 15,-2-1-3-15,1-5 2 16,1-5-4-16,-5-4 2 0,3-4-1 16,-4-8-2-1,-5-2 0-15,1-4-4 0,-2-4-6 16,-2 0-12-16,4 0-12 16,-4-12-21-16,0-32-51 15,0-29-85-15,-13-25-113 16,-13-22-213-16</inkml:trace>
  <inkml:trace contextRef="#ctx0" brushRef="#br1" timeOffset="-209164.04">13699 9224 779 0,'0'0'42'16,"0"0"-25"-16,0 0 57 16,0 0 34-16,0 0 11 15,0 0-51-15,0-26-27 0,0 40-14 16,-5 32 3-16,-21 22 21 16,-14 16-14-16,-7 5-15 15,-2 1-6-15,2-4-7 16,5-8-2-16,6-13-6 15,9-18-1-15,11-16-1 16,8-13-17-16,1-8-34 16,1-6-32-16,-6-4-45 15,-3-2-49-15,-3-24-32 16,5-13-119-16</inkml:trace>
  <inkml:trace contextRef="#ctx0" brushRef="#br1" timeOffset="-208917.65">13209 9575 350 0,'0'0'124'0,"0"0"6"15,-45-144 18-15,43 103-43 16,2 11-11-16,0 8-5 16,0 6-2-16,11 6-27 15,14 6-17-15,15 4-14 16,13 0 8-16,10 4-1 16,8 24-9-16,5 6-2 15,-3 6-8-15,0 0 0 16,-1-1-6-16,-9-7-8 15,-8-4-1-15,-13-8-2 16,-10-4-3-16,-10-6-30 16,-9-4-34-16,-7-2-47 0,-3-4-71 15,-3 0 1-15,0-6-159 16</inkml:trace>
  <inkml:trace contextRef="#ctx0" brushRef="#br1" timeOffset="-208452.87">13391 9585 616 0,'0'0'66'16,"0"0"-41"-16,-115 22 64 15,101-22 41-15,10 0-11 0,4 0-28 16,6 0-59 0,32-24-5-16,20-10 8 0,16-8-13 15,10-2-10-15,1-5-4 16,-2 3-7-16,-8 4-1 15,-13 6-5-15,-14 4-26 16,-15 10-55-16,-18 8-69 16,-13 4 11-16,-2 8-53 15,-19 2 3-15,-22 0 63 16,-9 0 61-16,-2 2 70 16,4-2 15-16,5 0 55 15,7-4 20-15,7-12-6 16,7 4 38-16,4 4-27 15,9 4-3-15,4 2-13 16,3 2-9 0,2 0-12-16,0 28-18 0,0 24 50 15,4 20-18-15,15 14-23 16,-1 9 2-16,-3 5-14 16,-2-4-8-16,-1-6-18 0,1-10-8 15,-2-13-3-15,0-11-3 16,1-12-30-16,1-8-43 15,2-12-49-15,1-10-82 16,-1-14-67-16,-1 0-395 16</inkml:trace>
  <inkml:trace contextRef="#ctx0" brushRef="#br1" timeOffset="-207263.28">19082 5368 465 0,'0'0'14'0,"0"0"-14"16,0 0 0-16,0 0-1 16,0 0-36-16,0 0-174 0</inkml:trace>
  <inkml:trace contextRef="#ctx0" brushRef="#br1" timeOffset="-206456.34">18590 6341 780 0,'0'0'53'0,"0"0"-53"16,0 0 0-16,0 0 13 0,0 0 40 15,139-83-11-15,-71 53-25 16,-1 4-14-16,-5 2 0 16,-8 4 0-16,-14 6 1 15,-18 6-3-15,-11 6 0 16,-11 2-1-16,0 0 4 15,-16 0 21-15,-30 20-2 16,-23 12-13-16,-14 4 8 16,-2 4 10-16,8-4 0 15,19-7 11-15,20-10-10 16,18-11-7-16,15-6-8 16,5-2-13-16,5 0 5 15,34 0-12-15,19-18-3 16,19-10-51-16,4-4-58 0,0 2 0 15,-6 2-122-15,-12 2-197 16</inkml:trace>
  <inkml:trace contextRef="#ctx0" brushRef="#br1" timeOffset="-204686.51">15230 14408 179 0,'0'0'450'0,"0"0"-413"0,0 0-29 16,0 0 57-16,0 0 34 16,0 0-8-16,17-85-15 15,-17 85-16-15,0 0 4 16,0 2-19-16,0 37-7 15,-24 27-6-15,-15 34 3 16,-9 26 11-16,-16 25-13 0,-10 5-4 16,-6 0-4-1,1-9-4-15,11-21-3 0,10-20-2 16,16-17-2 0,10-17-1-16,10-22-5 0,11-14-4 15,2-10-4-15,2-8 0 16,5-6-5-16,0-6-29 15,2-2-25-15,0-4-38 16,2 0-53-16,36-40-60 16,15-22-23-16,18-24-372 15</inkml:trace>
  <inkml:trace contextRef="#ctx0" brushRef="#br1" timeOffset="-203914.89">16582 14455 687 0,'0'0'65'0,"0"0"-40"15,0 0 68-15,0 0 0 16,0 0-2-16,0 0-28 16,-35-37-25-16,35 37-13 15,0 0-7-15,0 12-7 16,8 22 25-16,8 14-9 16,-3 14-7-16,-4 6 6 0,-5 4-2 15,-4 3-7 1,0-9-7-16,0-6-2 0,0-8-2 15,-2-16 0-15,0-12-2 16,2-14 2-16,0-8-5 16,0-2 5-16,0 0-6 15,0 0 1-15,23-18 4 16,16-14-3-16,13 0-1 16,6-2-1-16,4 2-4 15,-4 6-1-15,-5-5-3 16,-6 12 0-16,-11 2 1 15,-11 8 2-15,-12-4-1 16,-7 3 6-16,-3-4 1 16,-3-2 1-16,0-2 0 15,-4-2-1-15,-8 4 4 0,1 2 4 16,4 4 1-16,3 6 2 16,4 4 7-16,0 0-3 15,0 22-14-15,0 32 1 16,9 17 8-16,6 9-2 15,1 6-6-15,-1-6-3 16,-1-4-3-16,1-8-21 16,-2-11-41-16,4-11-30 15,1-14-99-15,-3-16-45 16,-1-16-202-16</inkml:trace>
  <inkml:trace contextRef="#ctx0" brushRef="#br1" timeOffset="-203231.48">16547 13591 763 0,'0'0'128'15,"0"0"-110"-15,0 0-17 16,0 0 15-16,0 0 44 15,0 0-22-15,17-72-25 16,10 30-5-16,-2-6 19 16,-3-4 1-16,-7-2 6 15,-6 3-6-15,-5 8-4 16,-4 10 4-16,0 9 8 16,0 10 2-16,0 6-7 0,0 6-2 15,0 2-15 1,0 0-12-16,0 34-1 0,0 16 2 15,0 15 4-15,0-1-6 16,16 0 0-16,3 0-2 16,-2-6 3-16,-1-4-3 15,-3-4 3-15,-4-10-4 16,-2-9 0-16,-5-9-1 16,-2-6-6-16,0-4-1 15,0 0 3-15,-18 0 7 16,-3 0 0-16,-2 0 1 15,0-2 1-15,3-4 0 16,7 0 3-16,6-4 4 16,7 0 0-16,0 0-7 15,7-2-1-15,28 0 6 0,19-6 2 16,15-26-6 0,14-6-3-16,3-8-3 0,1-8-41 15,-4-3-31-15,-5-5-119 16,-14 0-41-16,-19-4-219 15</inkml:trace>
  <inkml:trace contextRef="#ctx0" brushRef="#br1" timeOffset="-202721.59">16502 11721 390 0,'0'0'176'0,"0"0"-101"15,0 0-15-15,0 0 3 16,145-45-6-16,-97 45-18 16,-9 14-2-16,-15 18-8 15,-17 8-3-15,-7 7 15 16,-16 5 17-16,-24 0-15 15,-9-2-5-15,2-10-19 16,12-8-3-16,10-14 0 16,13-7 4-16,6-6-8 15,6-3-3-15,0 0-4 16,4 0-5-16,37-2 7 16,19 0-1-16,20-15-6 15,13-16-3-15,5-1-19 16,1 4-23-16,-10 2-80 0,-11 10-15 15,-20 6-151-15</inkml:trace>
  <inkml:trace contextRef="#ctx0" brushRef="#br1" timeOffset="-201896.54">16046 10457 784 0,'0'0'53'16,"0"0"-48"-16,0 0 23 15,0 0 64-15,0 0 10 16,0 0-59-16,34-76-25 16,11 76 10-16,-1 0 13 0,-7 16-10 15,-13 2-9-15,-13 6-8 16,-11 4-2-16,0 8-2 16,-31 7 5-16,-14-3-3 15,1-4-7-15,3-12-4 16,15-10 0-16,15-6 0 15,8-4 1-15,3-2-1 16,0-2-1-16,9 0-3 16,25 0 3-16,17 0 1 15,7 2-1-15,0 14-1 16,-2 10-2-16,-10 2-1 16,-3 0-2-16,-9 0 3 15,-15-2-3-15,-12 0 4 0,-7 5 0 16,-22-2 0-16,-28 7 2 15,-14-1 2-15,-14-8 2 16,0-4-4-16,5-11 0 16,13-12-6-16,16 0-23 15,11-8-39-15,20-23-54 16,13-10-65-16,0-9-217 16</inkml:trace>
  <inkml:trace contextRef="#ctx0" brushRef="#br1" timeOffset="-200845.9">17308 9747 615 0,'0'0'54'0,"0"0"-28"0,0 0 2 16,0 0 75-16,-27-102 6 15,24 96-16-15,3 4-28 16,0 2-27-16,0 0-6 16,0 0-10-16,0 0-12 15,0 24-7-15,0 18 14 16,0 15 12-16,11 11-11 16,-3 14-1-16,3 12 7 15,3 10 0-15,-1 0-5 16,3-3-5-16,-1-3 0 15,3 1 2-15,2-4-2 16,4 4-3-16,1-1-3 16,2 4 1-16,0 1-1 0,0 3 1 15,-4 2-2 1,-2 0-2-16,-1-3-1 0,-7-3-3 16,1-3-1-16,-1-4 1 15,0-2-1-15,1-5 0 16,1-2 2-16,3 4-1 15,1 1 2-15,2 3-2 16,2-4-1-16,-1-4 0 16,3-5 2-16,-4-7-2 15,2-4 1-15,0-6-1 16,-4-2 0-16,1 0 1 16,-1 0-1-16,0 1 0 0,-1 1 1 15,2 0-1 1,-2 0 0-16,0 1 0 0,-3-1 0 15,4 0 0-15,-4 0 0 16,1-4 0-16,-3-2 1 16,3 3-1-16,-1-2 0 15,-1 0 3-15,1 1-3 16,-1 0 0-16,-3 0 1 16,1 0-1-16,2-2 1 15,-1-4 0-15,1 3 0 16,-1-9 0-16,1 2 0 15,-3-4 2-15,2-2 1 16,-1 0-3-16,-2-3-1 16,0-1 1-16,1 0-1 0,-5 0 0 15,3 4 1-15,0-2 0 16,0-4 0-16,0 0 0 16,-1-4-1-16,2-6 1 15,-1 3-1-15,1-4 0 16,0 4 0-16,-1-3 1 15,-1-2-1-15,1 2 1 16,1-2-1-16,-6-2 0 16,4 0 0-16,-3-6 0 15,-4-2-2-15,5-6 1 16,-4-6-3-16,-2-4-20 16,0 0-10-16,0 0-17 15,0-16-12-15,0-24-23 0,0-20-65 16,0-16 1-1,-11-17-42-15,-4-17-118 0</inkml:trace>
  <inkml:trace contextRef="#ctx0" brushRef="#br1" timeOffset="-200068.12">16076 8480 850 0,'0'0'108'0,"0"0"-105"16,0 0 20-16,0 0 65 15,0 0 12-15,-42 165-37 16,19-74-32-16,-2 12-1 0,-12 7-1 16,-5 2-16-16,-5-1-8 15,1-11-5-15,3-16 0 16,9-23-28-16,13-24-29 15,15-19-61-15,6-18-65 16,0 0-56-16,19-33-77 16</inkml:trace>
  <inkml:trace contextRef="#ctx0" brushRef="#br1" timeOffset="-199854.72">15642 8969 631 0,'0'0'92'0,"0"0"-15"16,-61-124 33-16,55 110 0 15,4 12 19-15,2 2-66 16,2 8-44-16,29 22 9 16,11 12 28-16,10 6-21 0,3 2-26 15,1 0-7-15,0-3-2 16,-1-7-2-16,-5-6-32 16,-5-6-32-16,-13-6-81 15,-9-6-32-15,-18-4-81 16,-5-4-335-16</inkml:trace>
  <inkml:trace contextRef="#ctx0" brushRef="#br1" timeOffset="-199480.32">15610 9274 781 0,'0'0'139'0,"0"0"-114"0,0 0 17 15,0 0 97-15,0 0-54 16,0 0-55-16,85-80-14 15,9 44-12-15,12-7-4 16,10-1-1-16,-8 2-31 16,-15 10-60-16,-24 10-23 15,-33 10-23-15,-32 12-68 16,-6 0-6-16,-42 0 98 16,-16 0 89-16,-7 0 25 15,-4-8 53-15,8-16 20 16,14-4 24-16,10 2 0 15,16 6 22-15,11 10-13 16,6 8-21-16,6 2-19 0,0 30-44 16,4 28 20-1,14 28 63-15,-2 17-48 0,6 11-30 16,-2-2-9 0,1-2-11-16,-2-7-7 0,3-7-9 15,0-14-54-15,6-11-100 16,6-20-40-16,3-20-246 15</inkml:trace>
  <inkml:trace contextRef="#ctx0" brushRef="#br1" timeOffset="-198635.47">19951 6304 280 0,'0'0'228'0,"0"0"-170"16,0 0 5-16,0 0 19 16,0 0-18-16,122-88-22 15,-30 38-22-15,3 2-6 16,-8 8 3-16,-22 12-2 15,-27 12 4-15,-22 10-12 16,-16 6-6-16,0 0 22 16,-31 1 5-16,-23 22-19 15,-11 4-6-15,3 0 2 16,10-3-5-16,19-6-3 16,16-4-35-16,17-2-68 15,0-6-167-15</inkml:trace>
  <inkml:trace contextRef="#ctx0" brushRef="#br1" timeOffset="-197532.11">17146 12755 777 0,'0'0'73'0,"0"0"-63"15,0 0 0-15,0 0 32 16,0 0 49-16,0 0-10 15,-90-10-26-15,48 61-11 16,-16 25 7-16,-18 22 0 16,-17 22-16-16,-10 19-1 0,-3 9-4 15,-2 6-1-15,6-8-1 16,9-11-6-16,14-23-7 16,21-21 0-16,18-26-6 15,22-18-5-15,10-19-2 16,8-12-2-16,0-8-2 15,0-4-6-15,0-2-11 16,-3 0-10-16,3-2-22 16,0 0-30-16,0 0-23 15,3-4-54-15,28-28 22 16,14-17-15-16,19-9-131 16</inkml:trace>
  <inkml:trace contextRef="#ctx0" brushRef="#br1" timeOffset="-196504.75">19247 14317 756 0,'0'0'78'0,"0"0"-70"0,0 0 20 16,0 0 55-16,0 0 21 16,0 0-46-16,-25-32-44 15,18 62-10-15,-3 14 15 16,-6 12-1-16,-2 5-13 15,-4-1 0-15,-3 0-2 16,-2-6 9-16,3-14 3 16,6-12 2-16,5-12-3 15,6-10 6-15,7-6-1 16,0 0-7-16,0 0-2 16,12 0-5-16,25 0 3 0,13 0-3 15,10 0-2 1,4 0-1-16,-4 0-1 0,-4 0-1 15,-9-10 1-15,-8-8-1 16,-5-4-4-16,-12-8 1 16,-6-2-4-16,-7 0 6 15,-9 0 1-15,0 4 1 16,0 4 0-16,-6 0 8 16,-6 8 8-16,1 2 3 15,7 10 4-15,2-2 1 16,2 6 3-16,0 2-13 15,0 32-11-15,0 20 10 16,2 12 4-16,4 2-13 0,-4-4-4 16,1-7-1-1,-1-7-10-15,0-10-15 0,0-10-29 16,2-14-39-16,2-12-51 16,-2-4-68-16,2-10-27 15,-1-32-138-15</inkml:trace>
  <inkml:trace contextRef="#ctx0" brushRef="#br1" timeOffset="-195624.05">18930 13164 726 0,'0'0'133'0,"0"0"-85"16,0 0-17-16,0 0 58 15,0 0 37-15,0 0-60 16,-39-2-45-16,39 29-3 15,2 0 5-15,25 4-8 16,8-2 1-16,7 0-5 0,8 0-5 16,-4 4 3-1,1 1 2-15,-3 4-2 0,-1 0 5 16,-5-4-1-16,-7-2 7 16,-4-6-1-16,-14-4-4 15,-5-2-4-15,-4-2-2 16,-4 3 5-16,-4-2 0 15,-22 3-6-15,-12 1-2 16,-4-5-5-16,-5-2-1 16,0-8 0-16,2-8-17 15,8 0-30-15,8-12-49 16,7-23-40-16,12-16-97 16,8-18-11-16,2-7-158 15</inkml:trace>
  <inkml:trace contextRef="#ctx0" brushRef="#br1" timeOffset="-195467.72">18972 13138 663 0,'0'0'167'0,"0"0"-96"16,0 0-3-16,0 0 43 15,0 0 15-15,0 0-49 16,-64-112-46-16,93 84-27 16,18-8-3-16,11 0-1 15,5 0-9-15,-1 1-35 16,-2 8-41-16,-5-4-84 15,-6-3-64-15,-13-4-509 16</inkml:trace>
  <inkml:trace contextRef="#ctx0" brushRef="#br1" timeOffset="-195005.48">18714 11564 796 0,'0'0'78'0,"0"0"-50"15,0 0 40-15,0 0 9 16,0 0-8-16,0 0-32 16,136-28-15-16,-100 64 2 15,-12 10 1-15,-12 7-9 16,-12 5 3-16,-2 4 6 16,-35 2 1-16,-11-4 1 15,-6-4-8-15,6-12-5 16,13-16 1-16,16-14 1 15,12-10-4-15,7-4 1 16,0 0-12-16,24 0 7 0,32-12-4 16,22-9-1-16,14-8-3 15,1 3-2-15,-1 0-8 16,-5 2-40 0,-10 4-52-16,-12 0-98 0,-16 2-50 15,-24 2-358-15</inkml:trace>
  <inkml:trace contextRef="#ctx0" brushRef="#br1" timeOffset="-194359.51">18338 10511 821 0,'0'0'61'16,"0"0"-24"-16,0 0 38 0,0 0 10 16,0 0-10-16,138-82-36 15,-82 82-21-15,-9 0-1 16,-12 10-5-16,-16 8-8 15,-13 6-2-15,-6 5-2 16,-14 3 10-16,-26 4-9 16,-3-4 1-16,6-9 4 15,10-6-4-15,14-12-2 0,9-2 4 16,4-3-4 0,6 0 0-16,30 0 0 0,19 0 2 15,12 2-2-15,6 7 0 16,-1 8 0-16,-9 5-1 15,-13 4 1 1,-13 0 0-16,-18 4 0 0,-19 0 1 16,0 2-1-16,-31 4 5 15,-25 4 1-15,-15 3 0 16,-4-7-5-16,1-8-1 16,11-12-9-16,17-10-57 15,17-6-39-15,14-2-34 16,15-28-147-16</inkml:trace>
  <inkml:trace contextRef="#ctx0" brushRef="#br1" timeOffset="-193420.04">19474 9757 643 0,'0'0'49'0,"0"0"-39"16,0 0 43-16,0 0 53 16,-26-110-8-16,26 106-31 15,0 4-23-15,-3 0 7 16,3 0-6-16,0 0-26 15,0 12-15-15,0 24-2 16,0 18 35-16,11 15-9 16,3 11-9-16,1 12 9 0,3 8 2 15,2 4-4-15,0 3-6 16,1-1 4-16,-2 2-9 16,1 3 0-16,3 5 3 15,-4 0-4-15,4 5 0 16,0-1 1-16,-4 0-5 15,-1-2-3-15,-1-1-2 16,4 7-4-16,1-2-1 16,10 3 1-16,1-5-1 15,5-8 0-15,7-1 0 16,-1-9 0-16,5 0 1 16,0-9 7-16,-2-6-3 15,-1 2 1-15,1-3-5 16,-5 2-1-16,-2-2 1 0,-1 3 2 15,-4-3-1-15,-6 0 0 16,-2 3 7-16,-5 1 0 16,-2-2 2-16,1 0-1 15,0-5 3-15,0-3-4 16,-1 2-3-16,0 0 2 16,-5 0-1-16,-2 3 2 15,-3-8-2-15,1 0-3 16,0-7-1-16,0-2 0 15,2 1-3-15,1-1 2 16,-1-2-2-16,0-2 0 0,-1-6 1 16,-4-4-1-1,2-6 2-15,-3-2-2 0,-1-2 0 16,3-3 0-16,-3 1 0 16,4-4 0-16,0 2 0 15,-1-2 0-15,3-2 0 16,-3-4-1-16,-3-10-3 15,0-4-3-15,-3-12-13 16,-3-2-21-16,0-4-43 16,0-20-53-16,0-28-92 15,-3-26-48-15,-14-12-169 16</inkml:trace>
  <inkml:trace contextRef="#ctx0" brushRef="#br1" timeOffset="-192713.03">18704 8891 872 0,'0'0'33'0,"0"0"-25"15,0 0 61-15,0 0 50 16,0 0-33-16,0 0-23 0,-37 162-12 16,-1-67-5-1,-1-3-15-15,-7-6-5 0,7-12-9 16,1-9-8-16,5-11-9 16,6-12 0-16,6-12-14 15,8-10-37-15,7-10-41 16,2-10-72-16,4 0-13 15,0-12-47-15,0-24-163 16</inkml:trace>
  <inkml:trace contextRef="#ctx0" brushRef="#br1" timeOffset="-192471.18">18363 8971 678 0,'0'0'95'0,"0"0"-49"16,0 0 54-16,0 0 35 15,0 0-27-15,0 0-61 16,-8 22-8-16,33 35 35 16,10 3-25-16,8-2-22 15,4-4-3-15,6-4-10 16,3-8-5-16,-3-6-6 16,-1-8-3-16,-7-7-8 15,-8-7-26-15,-8-5-33 16,-7-3-77-16,-10-3-104 15,-12-3-184-15</inkml:trace>
  <inkml:trace contextRef="#ctx0" brushRef="#br1" timeOffset="-192211.52">18142 9450 915 0,'0'0'88'0,"0"0"-75"15,0 0 111-15,0 0-6 16,0 0-66-16,0 0-35 0,24-15 2 16,48-7-1-1,14-13-7-15,10-3-5 16,3-2-6-16,-4 2-1 16,-11 4-23-16,-16 8-26 0,-20 8-14 15,-17 8-58 1,-12 4-12-16,-11 2-4 15,-8-6-68-15,0-4 3 0,0-7-230 16</inkml:trace>
  <inkml:trace contextRef="#ctx0" brushRef="#br1" timeOffset="-192018.79">18690 8909 446 0,'0'0'133'0,"0"0"-41"16,0 0 17-16,0 0 16 15,0 0-15-15,0 0-60 16,-105 56 35-16,112 47 31 15,11 21-43-15,1 12-12 16,2 3-6-16,-7-3-17 0,3-12-26 16,-2-11-12-16,1-11-2 15,1-10-38-15,4-8-56 16,1-6-59-16,1-17-109 16,-6-15-152-16</inkml:trace>
  <inkml:trace contextRef="#ctx0" brushRef="#br1" timeOffset="-188622.77">22627 8079 773 0,'0'0'24'16,"0"0"-19"-16,0 0 23 16,0 0 66-16,0 0 21 15,0 0-24-15,0 0-44 16,-27-46-17-16,27 56-10 16,0 36 4-16,14 24 42 15,1 27-15-15,3 21-13 16,-3 10 4-16,1 2-8 15,-3-7-10-15,3-13-9 16,-1-12-2-16,2-14-8 16,-2-12-2-16,-4-15-1 15,-2-15-2-15,-3-12 0 0,-6-10-19 16,0-8-43-16,3-6-52 16,1-6-35-16,12-4-69 15,11-38 4-15,6-22-203 16</inkml:trace>
  <inkml:trace contextRef="#ctx0" brushRef="#br1" timeOffset="-188257.02">23052 8428 787 0,'0'0'31'0,"0"0"-29"16,0 0 51-16,0 0 48 0,0 0 18 15,0 0-75-15,-74 72 0 16,68 34 36-16,4 3-41 15,2-15-16-15,7-26-13 16,24-16 3-16,11-16-4 16,9-18-8-16,5-13 2 15,4-5-2-15,5-19-1 16,-3-17 3-16,-11-8-3 16,-13-6-1-16,-20-6 1 15,-18-5 2-15,0-7 0 16,-29-2 3-16,-22 8-1 15,-16 10 2-15,-8 18 13 16,-6 16-9-16,3 10-7 16,9 8-3-16,11 0-2 15,20 0-2-15,18 0-33 0,20 4-35 16,20-4-119-16,36 0 36 16,27-16-20-16,13-18-96 15,6-8-15-15</inkml:trace>
  <inkml:trace contextRef="#ctx0" brushRef="#br1" timeOffset="-187732.84">23665 7903 119 0,'0'0'379'0,"-9"-127"-268"15,-29 69 12-15,-16 4-7 16,-17 4-19-16,-18 10-11 0,-13 5-3 16,-6 11-25-1,0 12 2-15,-6 12-8 0,-7 0-19 16,-8 29-6-16,-6 14-5 15,3 15-3-15,9 13-8 16,15 15 4-16,18 19-8 16,24 19 6-16,26 18 5 15,22 25-1-15,18 7 0 16,2 5 0-16,39-5-8 16,13-14-2-16,25-15-5 15,17-17-1-15,14-17-2 16,20-16 2-16,15-12-1 15,11-17 1-15,13-16 0 16,12-18 2-16,0-15 0 16,-8-17-3-16,-10-7-4 15,-23-37-6-15,-15-16-4 0,-16-16-9 16,-11-14 2-16,-15-15 6 16,-19-19-1-16,-15-16 8 15,-27-19 1-15,-22-17 7 16,-2-5 0-16,-47 9 1 15,-24 13-1-15,-23 27 5 16,-20 23 7-16,-11 23 5 16,-10 18 0-16,4 20-6 15,2 16-7-15,4 16 2 16,11 12-6-16,16 4-5 16,21 4-22-16,26 24-45 0,20 13-61 15,17 10-100 1,12 10-7-16,4 5-228 0</inkml:trace>
  <inkml:trace contextRef="#ctx0" brushRef="#br1" timeOffset="-187067.77">22600 10561 791 0,'0'0'51'0,"0"0"-39"16,0 0 52-16,-4-128 28 15,39 102 24-15,8 6-47 16,5 12-37-16,4 8-16 16,-8 6-6-16,-1 34 0 15,-14 14 0-15,-12 17 5 16,-17 8 6-16,0 4-8 16,-35-1 5-16,-14-8-1 15,-2-12-2-15,1-13 4 16,11-16-2-16,12-12 1 15,11-11 6-15,11-9-6 16,5-1-1-16,0 0-11 16,21 0-6-16,33-23 10 15,25-9 1-15,15-3-4 0,7 3-6 16,-8 4 3-16,-8 8-3 16,-12 4-1-16,-13 6 0 15,-18 2-6-15,-15 4-6 16,-15 0-14-16,-9 4-14 15,1-2-12-15,-2-4-27 16,6-8-70-16,7-10-75 16,6-8-106-16</inkml:trace>
  <inkml:trace contextRef="#ctx0" brushRef="#br1" timeOffset="-186591.02">23431 10389 9 0,'0'0'703'0,"-131"-114"-681"15,50 51 15-15,-6 5 70 16,-4 8 8-16,-7 14-10 16,-6 12-22-16,-6 16-26 15,-5 6-6-15,-3 2-2 16,-1 6-10-16,9 18 1 16,11 12-4-16,15 13-10 15,18 17 3-15,20 22-3 16,17 28-1-16,17 29 0 15,12 19-5-15,8 8-2 16,38-7-8-16,22-17-6 0,20-25-2 16,21-25-2-16,16-26 0 15,11-20 0-15,11-20 0 16,5-24 1-16,-1-8-1 16,5-36-5-16,-2-26-6 15,-5-20-3-15,-11-15-9 16,-20-9 2-16,-24-12 0 15,-23-7 2-15,-22-11-5 16,-20-4 11-16,-25-3 10 16,-4 13 3-16,-33 16 1 15,-25 16 11-15,-17 19 0 16,-19 19-1-16,-20 18-1 0,-11 18-4 16,-1 16-6-1,5 8-1-15,17 0-16 0,19 8-24 16,18 12-71-16,18 4-40 15,20 2-79-15,14 2-79 16</inkml:trace>
  <inkml:trace contextRef="#ctx0" brushRef="#br0" timeOffset="-173998.34">2790 6212 522 0,'0'0'79'0,"0"0"-65"0,0 0 16 15,0 0 71-15,0 0-11 16,0 0-15-16,-68-74-6 15,65 74 5-15,3 0-31 16,0 0-20-16,0 0-10 16,0 34-10-16,3 16 24 15,9 10 43-15,2-4-42 16,-3-12-18-16,2-19 0 16,3-15 1-16,9-10 12 15,17-13 18-15,25-42-2 0,26-36-18 16,21-25-12-16,4-12-7 15,-2 5 3-15,-18 21 0 16,-20 24-4-16,-22 26 0 16,-23 24 0-16,-15 14-2 15,-14 11 0-15,-4 3-30 16,0 0-30-16,3 0-42 16,5 3-100-16,2 16 33 15,1 9-77-15,-11 3-291 16</inkml:trace>
  <inkml:trace contextRef="#ctx0" brushRef="#br0" timeOffset="-172926.9">11908 6039 614 0,'0'0'42'0,"0"0"-39"16,0 0 33-16,0 0 47 16,0 0 2-16,0 0-35 15,-27-25-27-15,27 25-17 16,9 20-3-16,11 10 64 15,2-1-11-15,-4-6-29 16,-5-9-10-16,-2-10-2 16,3-4-4-16,10-4 5 15,21-38 15-15,20-29-11 16,19-25-1-16,16-14-16 16,12-2 1-16,-1 8 1 0,-15 19-3 15,-20 19 3 1,-30 18-4-16,-19 22 1 0,-16 12-2 15,-8 8-8-15,-1 6 2 16,-2 0-40-16,5 0-61 16,-1 0-41-16,-2 20-50 15,-2 6-191-15</inkml:trace>
  <inkml:trace contextRef="#ctx0" brushRef="#br0" timeOffset="-160081.01">15849 7178 641 0,'0'0'8'0,"0"0"-4"0,0 0-1 15,0 0 29-15,0 0 59 16,0 0-22-16,-40-15-37 15,40 12-18-15,0 3 0 16,13-3-4-16,16-4 7 16,9 2-2-16,9-5-4 15,4-3 0-15,7 5 0 16,0-4-5-16,0 2-1 16,0-2-5-16,-4 2 2 15,-10 0-1-15,-7 0-1 0,-8 2 0 16,-6 2 0-1,-7 2 0-15,-9 4 0 0,-3 0 1 16,-4 0-1-16,0 0 3 16,0 0 6-16,0 0 6 15,-2 0 13-15,-19 0-17 16,-10 0-10-16,-9 0-1 16,-11 0-1-16,-9 10 1 15,-9 7-2-15,-4-2 2 16,1 1 0-16,5 3 0 15,7-1 2-15,6-3-2 16,6 0 2-16,12-5-1 16,11-2 6-16,15-6 7 15,5-2 1-15,5 0-11 16,0 0 6-16,13 0 1 0,25 0-3 16,20-13 1-16,13-11-3 15,9-6-4-15,5 2 1 16,-1 0-2-16,-7 6-1 15,-11 6 0-15,-10-2 0 16,-14 8 1-16,-6 4-1 16,-14 0 0-16,-6 6-1 15,-7 0 1-15,-7 0 0 16,-2 0 0-16,0 0 0 16,0 0 0-16,0 0 0 15,0 0-11-15,0 0-21 16,0 0-16-16,0 0-23 15,0 0-36-15,0 0-55 16,0 0-89-16,0 0-146 0</inkml:trace>
  <inkml:trace contextRef="#ctx0" brushRef="#br0" timeOffset="-159390.49">16275 6811 347 0,'0'0'28'0,"0"0"-26"16,0 0 27-16,0 0 44 15,-125-33 13-15,100 29-26 16,5 1-10-16,3 2-18 15,3-2 10-15,5 3 4 16,3 0-8-16,4 0-10 16,2 0-5-16,0 0 2 15,0 0-6-15,0 0-1 16,6 0-4-16,19 8 7 16,10 6-4-16,3 0-6 15,1-3-4-15,5-1 3 0,-7-2-1 16,-3 0-3-1,-1-2 0-15,-4 0-2 0,-4-4 0 16,-1 0 2-16,-6 0-3 16,-2-2 5-16,-6 0-2 15,-1 2-3-15,-4 0 2 16,2-2 2-16,-3 2 4 16,1-2 1-16,-3 0-1 15,-2 0-4-15,0 0-1 16,2 4 0-16,2 4 1 15,0 2 1-15,2 4 3 16,-4 6-1-16,-2 4-10 16,0 8 16-16,0 6-6 15,-2 8-2-15,-14 4-3 0,-7 7 4 16,-3-3-2-16,2-4-1 16,-1-6 1-16,0-4-4 15,8-6 0-15,-1-4 1 16,5-4 1-16,1-6-2 15,3-6-2-15,5-4 0 16,2-6-1-16,2 0-1 16,-2-2-2-16,2 2-19 15,-3-1-36-15,3-2-69 16,0 2 16-16,0-3-18 16,0 0-102-16,0-4-29 15</inkml:trace>
  <inkml:trace contextRef="#ctx0" brushRef="#br0" timeOffset="-131907.48">12384 7993 126 0,'0'0'540'16,"0"0"-522"-16,0 0-12 15,0 0 40-15,0 0 16 16,0 0-7-16,0 0-6 0,-40-58-6 16,40 58-8-1,0 0-17-15,0 0-7 16,0 14-6-16,4 22 11 0,12 20 53 15,-3 14-17-15,1 14 1 16,-5 6-16-16,-5 7-8 16,1-5-6-16,-5-8-5 15,2-10-7-15,-2-13-4 16,4-14-2-16,1-6-3 16,-2-7 1-16,1-6-2 15,-2-4 0-15,-2-8 0 16,0-6-2-16,0-4 0 15,0-2 0-15,0-2 0 16,0-2-2-16,0 0-27 16,0 0-46-16,-11-12-121 15,4-12 17-15,7-2-54 16,0-2-9-16</inkml:trace>
  <inkml:trace contextRef="#ctx0" brushRef="#br0" timeOffset="-131458.68">12807 8256 482 0,'0'0'115'0,"0"0"-80"0,0 0 52 15,0 0-6 1,0 0-9-16,0 0-2 15,-39-97-25-15,34 95-11 0,1 2-1 16,-1 0-20-16,-2 22-13 16,1 26 4-16,-3 21 20 15,5 9 3-15,4 2-1 16,0-6-6-16,0-14-6 16,13-17-8-16,5-14-3 15,1-11 1-15,6-11-1 16,2-7-3-16,4-10 24 15,-2-29-10-15,0-11-6 16,-6-10 0-16,-10-4-7 16,-11-2 1-16,-2 3 1 15,-2 9 0-15,-21 14-3 0,-2 12 0 16,-4 14-2 0,-4 14 0-16,-7 0 1 0,1 4-4 15,-1 16 1-15,11 1-31 16,8-7-55-16,19-5-46 15,2-7-11-15,21-2-96 16,20-7 44-16</inkml:trace>
  <inkml:trace contextRef="#ctx0" brushRef="#br0" timeOffset="-130946.43">13013 7932 492 0,'0'0'29'16,"0"0"-26"-16,0 0 48 0,-129-108 49 15,77 94-12-15,-6 10-24 16,-9 4-23-16,-9 0-16 16,-1 21 4-16,-4 10 0 15,10 6-6-15,9 4 4 16,8 8 3-16,10 5-2 16,6 10 6-16,7 16-4 15,6 25 0-15,11 17-5 16,8 12 1-16,6 4-8 15,4-9-7-15,25-11-6 16,9-15-1-16,9-20-2 16,7-18 2-16,8-19 2 0,14-16 9 15,11-16-6-15,6-14-6 16,5-2-1-16,-4-30 0 16,-7-16 0-16,-7-12-2 15,-7-12 2-15,-6-11-2 16,-9-5 0-16,-11 0 0 15,-13-2-1-15,-14-3 3 16,-13-5 0-16,-7 2-2 16,-10 5 1-16,-23 13-1 15,-11 16 1-15,-10 14 0 16,-4 12 1-16,-2 14-2 16,-1 10 2-16,1 12-2 15,0 0-1-15,7 6 1 16,2 14-2-16,3 4-9 15,11 2-39-15,-1 0-56 0,5 0-38 16,2-5-15-16,-1-10-159 16</inkml:trace>
  <inkml:trace contextRef="#ctx0" brushRef="#br0" timeOffset="-129834.53">5676 8307 685 0,'0'0'31'16,"0"0"-29"-16,0 0 28 15,-43-102 25-15,24 76 14 16,-4 4-8-16,-4 4-16 0,-2 2-17 15,-4 8 16-15,-3 6-24 16,-1 2-10-16,-6 0-5 16,1 26-2-16,2 8-1 15,6 8 1-15,8 6 0 16,10 0-1-16,7-3 3 16,9-9-4-16,0-10-1 15,0-10-6-15,15-8 6 16,10-8 8-16,4 0 5 15,4-14-2-15,3-16-6 16,-1-7-2-16,-6 1-1 16,-4 4 1-16,-9 9-3 15,-7 6 3-15,-7 7 1 0,0 6 13 16,-2 3 2-16,0 1 4 16,0 0-5-16,0 0-10 15,0 0-8-15,0 22 3 16,14 18 2-16,1 16 18 15,1 12-9-15,1 6-7 16,-1-2 4-16,-3-2 2 16,3-7-7-16,-5-9 0 15,-2-4-4-15,-1-10 0 16,0-10-2-16,-6-6-1 16,-2-10 0-16,0-4 1 15,0-6-12-15,0-4-18 0,0 0-53 16,4-28-45-16,5-18-105 15,7-12-33-15,6-6-87 16</inkml:trace>
  <inkml:trace contextRef="#ctx0" brushRef="#br0" timeOffset="-129126.88">5807 7986 536 0,'0'0'34'16,"0"0"13"-16,0 0 33 16,-131-65 2-16,90 51-16 0,1-1-13 15,-2 5-18-15,-1 0-10 16,-1 5 2-16,-5 2 5 16,-5 3-1-16,1 0-1 15,2 0 11-15,-1 10-35 16,6 11 3-16,4 1 5 15,3 4-1-15,4 3-2 16,2 6 2-16,1 7-2 16,3 6-1-16,3 6-2 15,4 10 0-15,6 9 1 16,9 0-3-16,7 8 4 16,0-5 10-16,9-2-1 0,16-3-4 15,2-8-6 1,4-4-3-16,2-5-1 15,5-6-1-15,-1-2-1 0,6-4 2 16,4-4-4-16,4-5 6 16,5-8-6-16,6-4 1 15,7-9 4-15,4-10-2 16,4-2 4-16,-4-5-1 16,-2-22-1-16,-3-8-3 15,-8-7-1-15,-5-8 0 16,-2-6-1-16,-8-4-1 15,-3-4 1-15,-6-7 0 16,-7-1-1-16,-9-4 0 16,-9 2 4-16,-9 0-2 15,-2 6-2-15,0 3 1 0,-17 5 2 16,-10-2-1 0,-11 4-2-16,-7 2 2 0,-5 6-6 15,-4 9 10-15,5 11-5 16,2 10 2-16,7 11-3 15,0 5-2-15,2 4 1 16,3 0-1-16,0 0 2 16,2 13-3-16,2 4-11 15,4-2-12-15,3 2-18 16,6-3-19-16,7 0-49 16,7 4-41-16,2 0 3 15,2-2-105-15,0-6-64 0</inkml:trace>
  <inkml:trace contextRef="#ctx0" brushRef="#br0" timeOffset="-98830.41">11043 1247 570 0,'0'0'180'0,"0"0"-161"15,0 0 25-15,0 0 27 16,-56-102 15-16,52 84-12 16,2 4-5-16,0 4-21 15,2 2-13-15,-3 5-5 16,3 3 3-16,0 0-9 16,0 0-18-16,0 35-3 15,0 29 2-15,0 26 49 16,0 18-18-16,0 13-12 15,0-3 5-15,-9-4-9 0,-4-7-12 16,2-11-3-16,-1-8-4 16,6-16 0-16,4-15-1 15,0-20 0-15,2-19-1 16,0-9 1-16,0-9 0 16,0 0 5-16,-7-35 3 15,-5-30-8-15,-1-30-2 16,-4-17 0-16,1-9 2 15,-2 1 0-15,3 4 1 16,1 3 0-16,9 9 0 16,5 12 0-16,0 12-1 15,21 13 0-15,12 13 2 16,11 14-2-16,6 14 1 16,8 18 0-16,0 8 0 15,-2 16 0-15,-10 24-1 0,-13 17 2 16,-17 9-1-16,-16 8 0 15,-2 6 0-15,-35-4 0 16,-8-7 1-16,-2-15-2 16,11-20 0-16,9-16 1 15,12-10 0-15,6-8 1 16,9 0 0-16,0 0-1 16,0 0-1-16,2 0-5 15,24 2-2-15,15 10 6 16,7 10 1-16,0 4 2 15,-6 4-2-15,-8 2 0 16,-10 0-1-16,-14 4 0 16,-10 4 1-16,0 9 1 15,-37 1 0-15,-22 6 0 0,-11-6-1 16,-11-10 1-16,-1-6 1 16,0-16-2-16,15-12-7 15,18-6-21-15,20 0-32 16,29-16-34-16,7-4-104 15,44-2-69-15,21 2-98 16</inkml:trace>
  <inkml:trace contextRef="#ctx0" brushRef="#br0" timeOffset="-98311.8">11319 2063 754 0,'0'0'26'0,"0"0"28"0,0 0 53 16,0 0 5-16,134-28-26 15,-83-14-50-15,1-6-18 16,-4-4-12-16,-8-4 1 16,-11-1-4-16,-8-3 2 15,-13-6 0-15,-8-6 1 16,0 0-4-16,-8 3 9 16,-15 8 6-16,-4 10-1 15,-2 11 4-15,5 12 0 16,0 10 13-16,3 12-28 15,6 6 5-15,1 0-7 0,4 34-3 16,-3 22 2-16,3 18 1 16,4 17 3-16,6 3-2 15,0-2 6-15,8-8-3 16,15-9-3-16,6-13 1 16,2-12-5-16,2-12-1 15,1-12 1-15,3-12 0 16,2-14-1-16,1 0 1 15,-1-20 1-15,-5-14-1 16,-7 6-3-16,-7 8-3 16,-9 6 4-16,-7 8 2 15,-4 6 1-15,0 0 1 16,0 0-2-16,0 0 2 16,0 0 3-16,0 0-1 0,0 0 1 15,0 0-1-15,0 0-2 16,0 0-2-16,3-4-2 15,-3 2-13-15,1-2-34 16,5-2-48-16,2-5-114 16,1 2-75-16,3-4-390 15</inkml:trace>
  <inkml:trace contextRef="#ctx0" brushRef="#br0" timeOffset="-96438.76">11827 2061 346 0,'0'0'261'0,"0"0"-251"15,0 0 32-15,0 0 55 16,0 0-41-16,0 0-15 16,87-106-10-16,-44 56 5 15,3-2 1-15,-4-7-8 16,1-5 2-16,-5-6-5 0,-9-14-2 15,-7-11-2-15,-11-9-8 16,-9-8-2-16,-2 2-8 16,0 7 0-16,-6 19 6 15,-7 22 23-15,-1 22 13 16,3 14 3-16,-3 12-15 16,6 8-14-16,1 6-13 15,-2 0-7-15,0 26-2 16,-4 40 2-16,-1 30 1 15,3 29 6-15,7 15 11 16,4 3-1-16,0-11 4 16,2-22-10-16,23-26-8 15,8-24-3-15,7-20 0 16,5-18 5-16,4-13-4 16,6-9 0-16,6-24 5 0,3-24-4 15,1-17-2-15,-3-7-10 16,0 0-8-16,-10 10 6 15,-6 13 1-15,-7 20 7 16,-11 16 3-16,-6 13-2 16,-3 0 2-16,-4 9 0 15,1 10 1-15,-3 2 1 16,-1-1-1-16,-4-8 3 16,-3-2-2-16,-3-6 0 15,0-2 0-15,-2-2 0 16,0 0 1-16,-2-10 4 0,-17-8-6 15,-4 2 0 1,-6 4-5-16,0 12 3 0,-9 0-3 16,-3 19 0-16,-5 24 5 15,1 7 0-15,9 4 0 16,11-2 0-16,15-8 0 16,10-12-1-16,0-8-1 15,2-9-2-15,18-14-3 16,9-1 5-16,9-12-2 15,4-30-10-15,-1-10-4 16,-6-8 0-16,-8 4 12 16,-12 8 3-16,-8 16 3 15,-5 14 2-15,-2 9-2 16,0 9 0-16,0 9-4 0,0 25 4 16,5 8 1-16,10 2 0 15,8-6-1-15,12-10-3 16,12-8-1-16,9-12 0 15,10-8-13-15,21-8-24 16,23-38 12-16,15-16 29 16,2-14 15-16,-11-5-10 15,-29 11 4-15,-35 12-2 16,-31 16-2-16,-21 12 4 16,-9 14 5-16,-26 14 5 15,-15 2-15-15,-6 26-1 16,-2 16 0-16,8 8-3 0,9 0 2 15,16-1-1-15,17-7 2 16,8-6 2-16,0-9-5 16,18-10-3-16,15-13 3 15,7-4 2-15,9-26 3 16,9-27-5-16,3-19 0 16,-9-14-8-16,-4-14-9 15,-21-13 6-15,-14-3 8 16,-13 6 3-16,0 16 3 15,-9 25 8-15,-9 25 16 16,3 20 16-16,2 15-10 16,5 9-8-16,2 19-25 15,-3 49 0-15,-1 33 0 16,2 23 8-16,8 1-1 16,0-13-3-16,27-20-3 0,19-26-1 15,12-18 0-15,6-21 0 16,6-22-2-16,-5-5 1 15,-1-37-14-15,-8-22-10 16,-12-9 1-16,-10 0 8 16,-16 10 16-16,-12 18 1 15,-6 17 2-15,0 23 4 16,0 0-7-16,0 41 1 16,0 9 2-16,0 0 8 15,21-10-9-15,16-14-1 16,19-16-2-16,11-10 4 0,6-12-2 15,1-30-1 1,-11-12-13-16,-15-10-5 0,-10 0 11 16,-18 3 7-16,-9 13 0 15,-6 20 0-15,-5 14 12 16,0 14 11-16,0 36-23 16,-2 40 4-16,-12 41 25 15,-3 37 2-15,1 29-6 16,3 27-15-16,1 23-10 15,1 5 0-15,1-11 0 16,-2-35-11-16,1-45-49 16,-3-47 50-16,-3-42 10 15,-8-32 4-15,-13-26 4 16,-11-20 7-16,-7-48-8 16,-3-30-6-16,10-25-1 0,19-11 0 15,24-8 0-15,6-11 0 16,38 3 0-16,22 0 2 15,15 1-6-15,12 13-22 16,2 2-49-16,3 1-104 16,-5 7-122-16</inkml:trace>
  <inkml:trace contextRef="#ctx0" brushRef="#br0" timeOffset="-96234.54">15321 16 927 0,'0'0'24'0,"0"0"-3"0,0 0 12 16,0 0 24-16,0 0-31 15,0 0 19-15,-45 152-20 16,41-62-25-16,4 12-86 16,-2 13-69-16,-5 7-223 15</inkml:trace>
  <inkml:trace contextRef="#ctx0" brushRef="#br0" timeOffset="-95946.36">15267 1423 892 0,'0'0'64'0,"0"0"-40"16,0 0 43-16,71-134 25 0,-34 68-22 16,-4 2-51-16,-2 6-16 15,-9 13 0-15,-10 15 22 16,-8 14 4-16,-2 11-8 15,-2 5-14-15,0 0-7 16,0 28 1-16,7 12-2 16,9 8 2-16,13 0-1 15,11 0 0-15,6-4 2 16,3-2-1-16,-9-6 0 16,-11-4 1-16,-13-5-2 15,-16-2-2-15,-2 0 2 16,-38-3 6-16,-14-7-6 15,-8-2-28-15,-6-5-105 16,8-2-58-16,8-4-197 16</inkml:trace>
  <inkml:trace contextRef="#ctx0" brushRef="#br0" timeOffset="-95342.63">16707 874 888 0,'0'0'3'0,"0"0"22"0,0 0 17 15,0 0-4 1,-76 136 120-16,36-18-59 0,-10 23-40 15,-4 11-27-15,-4-9-8 16,6-23-12-16,14-31-10 16,18-38 3-16,13-24 3 15,5-19-8-15,2-8 0 16,0-28 6-16,19-37 9 16,16-31-15-16,5-24 0 15,-3-18-4-15,-8-7-2 16,-6 6 1-16,0 17-4 15,-6 32 9-15,-1 34-1 16,-7 30 2-16,-1 26 5 16,2 4-6-16,5 42 0 15,12 26 7-15,6 18 9 16,5 13-11-16,3 3 6 16,1-3 0-16,2-12-8 0,-1-8-3 15,-6-15-1-15,-3-14-27 16,-10-8-55-16,-4-13-117 15,-11-18-73-15,-9-15-288 16</inkml:trace>
  <inkml:trace contextRef="#ctx0" brushRef="#br0" timeOffset="-94922.9">16453 1510 906 0,'0'0'44'15,"0"0"-42"-15,0 0 76 0,0 0-30 16,120-115-23-16,-13 78 0 16,11 4-14-16,-6 11 7 15,-19 16 11-15,-17 6 10 16,-22 12-9-16,-14 24 2 16,-11 10-1-16,-13 8 10 15,-12 3-6-15,-4-3-12 16,0-4-10-16,0-8-6 15,-8-12-2-15,2-14-3 16,2-8 0-16,4-8-1 16,0-8 5-16,0-36-6 15,2-20-7-15,25-16-13 16,13-3 3-16,5 15 6 0,5 16 9 16,-5 22 0-16,-5 22 2 15,-4 8 0-15,-3 24 1 16,-2 24-1-16,-2 10 5 15,-2 6-5-15,-7 1-1 16,0-5-1-16,-2-10-41 16,0-12-74-16,6-14-64 15,3-16-24-15,8-8-128 16</inkml:trace>
  <inkml:trace contextRef="#ctx0" brushRef="#br0" timeOffset="-93263.97">17948 1307 795 0,'0'0'70'0,"0"0"-10"16,0 0 25-16,0 0-13 16,0 0-8-16,-123 54-20 15,110-14-20-15,6 7-2 16,7 3 6-16,0 2-3 16,0 2-14-16,12-6-4 15,7-4-2-15,8-10-3 16,2-12-2-16,2-10 0 15,0-12 0-15,-2 0-2 16,0-20 2-16,-4-22-3 16,-2-12-4-16,-15-10 7 15,-8-8-3-15,0 4 3 0,-25 5 2 16,-6 15-2 0,-6 18 0-16,-3 14 2 0,-3 16 2 15,1 0 0-15,6 30-4 16,5 12 2-16,15 0 2 15,14 1-1-15,2-7-3 16,12-8 0-16,23-12-2 16,14-14 0-16,9-2 0 15,4-20-5-15,3-16-5 16,-12-7 8-16,-9 1 1 16,-12 4 3-16,-10 10 1 15,-4 8 2-15,-7 12 2 16,-2 8 1-16,3 0-2 15,-2 36-4-15,4 10 26 0,-3 12-9 16,-2 3-6 0,-4-5-2-16,-5-6 2 0,0-12-9 15,0-12 2 1,0-16-2-16,0-8-2 0,0-2 4 16,1-24 3-16,11-26-7 15,4-14-13-15,12-5 3 16,3 10-2-16,-2 16 1 15,-2 19 11-15,-4 20-3 16,-7 4 1-16,3 26 3 16,-4 16-1-16,1 9 11 15,-5-4-7-15,-3 0 3 16,-4-11-4-16,-2-12-2 16,-2-12 0-16,0-8 1 15,2-4 2-15,3-14 6 0,1-24-8 16,6-16-1-16,5-7-1 15,8 5 0-15,2 11-11 16,-1 16 9-16,-2 17 2 16,-3 12-4-16,-3 12 2 15,-1 24-1-15,-1 8 3 16,-1 5-1-16,1-5 0 16,-1-7 0-16,8-8-1 15,4-13-19-15,6-14-10 16,7-2-4-16,7-22-31 15,0-18 22-15,-4-8 44 16,-12-5 1-16,-12 3 1 0,-9 8 7 16,-10 10 19-16,0 16 21 15,-2 14-11-15,-21 2 3 16,-8 34-31-16,-7 14-7 16,2 6 1-16,10-4-1 15,10-5-3-15,14-15-2 16,2-12 0-16,0-12-4 15,13-6-7-15,9-10-7 16,5-22 8-16,-2-8-8 16,-6 1 13-16,-7 10 7 15,-6 8 1-15,-4 11 4 0,1 10 8 16,3 0-12-16,2 16 2 16,7 10 1-1,5-1 1-15,7-7-5 16,11-8 1-16,6-9 1 0,9-1-2 15,5-10 0-15,1-23-1 16,-6-14-2-16,-11-5 3 16,-8-12 0-16,-10-16 0 15,-9-19 1-15,-7-14-1 16,-8-6-3-16,0 15 3 16,0 29 3-16,0 34 14 15,-10 24 28-15,-3 17-5 16,-7 28-37-16,-9 43-1 15,-9 33-2-15,1 16 7 0,10 3 1 16,16-13-8-16,11-20-1 16,2-22 1-16,27-20-1 15,11-17-6-15,5-24-13 16,12-7-31-16,1-32 26 16,-2-18-34-16,-8 0 1 15,-9 10 40-15,-10 18 18 16,-8 18 4-16,-2 4 15 15,-1 32 3-15,-5 12 14 16,-1 4-6-16,7-6-24 16,8-7-2-16,9-16-4 15,3-12 2-15,2-7-4 16,-3-15-2-16,-7-25-4 0,-4-12 6 16,-8-8 1-16,-3 2 1 15,-9 8 3-15,-3 15 8 16,-2 20 11-16,-2 15 10 15,0 14-29-15,2 42 1 16,4 32 20-16,-4 32 3 16,-2 33-15-16,0 41 7 15,-10 35-8-15,-17 30-10 16,-8 3 0-16,2-31-1 16,6-41-52-16,7-60 44 15,6-47 8-15,1-41 4 16,-11-40 0-16,-7-20-4 0,-7-58-1 15,2-33-9 1,5-27-5-16,13-14 11 0,18-3 4 16,0 7 0-16,20 10 3 15,18 2-3-15,6 7-19 16,12 2-39-16,4 3-81 16,9 14-109-16,7 12-121 15</inkml:trace>
  <inkml:trace contextRef="#ctx0" brushRef="#br0" timeOffset="-93139.57">20584 1277 581 0,'0'0'230'0,"0"0"-104"16,0 0 17-16,0 0 4 15,0 0-43-15,0 0-61 0,24-60-43 16,-33 60-20-16,-26 0-138 16,-23 6-182-16</inkml:trace>
  <inkml:trace contextRef="#ctx0" brushRef="#br0" timeOffset="-92348.76">10807 2374 653 0,'0'0'22'16,"0"0"-5"-16,0 0 9 0,0 0 17 15,0 0 49-15,145-6 11 16,-27-12-38-16,38-10-20 16,40-10-12-16,40-11 2 15,36-5-5-15,17-10-6 16,15 0 1-16,3 0-6 15,-4 0-6-15,-14 10 3 16,-21 6 5-16,-35 8-4 16,-31 5 1-16,-38 9-5 15,-41 8 1-15,-43 6-6 16,-38 6-8-16,-28 4-1 16,-14 2-21-16,-12 0-32 0,-34 0 4 15,-25 16-92-15,-28 8-53 16,-16 4-36-16,-15 3-42 15</inkml:trace>
  <inkml:trace contextRef="#ctx0" brushRef="#br0" timeOffset="-91956.01">11498 2394 787 0,'-133'24'0'16,"10"6"-6"-16,20 2-27 16,20-6 33-16,30-9 2 15,24-10 61-15,22 0 6 16,7-6-21-16,36-1-28 16,35 0 15-16,38-4 4 15,42-26-3-15,37-6-2 16,37-8-2-16,29-6-3 15,18-2-3-15,13-6-1 16,7 1-9-16,2-1 1 16,-7-4 3-16,-15 8-1 0,-20 4 9 15,-22 6-5 1,-25 8 0-16,-32 4-7 0,-26 3-1 16,-30 7-1-16,-36 4-6 15,-23 7-1-15,-25 4-5 16,-21 6-2-16,-12-2-16 15,-6 1-67-15,-48-3-110 16,-35-2-117-16</inkml:trace>
  <inkml:trace contextRef="#ctx0" brushRef="#br0" timeOffset="-90870.49">11226 2061 519 0,'0'0'50'0,"0"0"-16"15,0 0 45-15,0 0 12 0,0 0-26 16,0 0-46-16,-2-10-4 16,15 2 3-16,5-4 17 15,1-2-3-15,4-4-8 16,6-4 7-16,2-4-9 16,7-2 6-16,-3-2-4 15,0 4 6-15,-4 0-1 16,-5 1-2-16,-4 5-10 15,-1 0 1-15,-4 6-6 16,1-2 3-16,-3 3-8 16,3-4-1-16,-2-1 1 0,2-2-2 15,0-2 2 1,-1 0 2-16,-3 2-3 0,-1 0 2 16,-6 4 0-16,-2 0 1 15,-5 2 2-15,0 0 1 16,0 0-2-16,0-3-1 15,0 2-5-15,-8-3-1 16,-2-3-2-16,-1 3 1 16,-1 3-2-16,1-2-1 15,1 5 0-15,-4 5 1 16,1-4 1-16,-1 5-1 16,-4 1 0-16,2 2 0 15,-1 3 0-15,-3 0 2 16,-1 0-2-16,2 0 0 0,-4 6 0 15,1 10 0 1,1 2 0-16,2 4 0 0,-1 9 0 16,2 5 0-16,2 6 2 15,1 2 0-15,7 0-2 16,8 0 1-16,0-2 1 16,0 0 0-16,13-1-1 15,4-1 3-15,5-7-3 16,-1-2 1-16,-2-7 1 15,4-6-1-15,1-6 1 16,5-4 0-16,5-2-3 16,-1-6 2-16,5 0-2 15,5 0 3-15,-1-12-3 16,4-8-1-16,1-4-9 16,0-4-33-16,-5 3-42 0,-6 3-101 15,-9 3-54-15,-14 5-234 16</inkml:trace>
  <inkml:trace contextRef="#ctx0" brushRef="#br0" timeOffset="-90188.71">11467 1955 582 0,'0'0'27'0,"0"0"-11"16,0 0 78-16,0 0-1 16,0 0-41-16,0 0-37 15,19-32-10-15,2 10 16 16,-1-5 12-16,-1 6-4 15,0-1-3-15,-2 0 8 16,-3 0-4-16,-1-1-1 16,-4 1 4-16,-2 0 2 15,-3-2-9-15,-2 2-6 16,0-2 1-16,-2 2-3 0,0 0-1 16,0 0-9-16,0 2-2 15,0 2 1-15,0 2 1 16,-4 2 1-16,-2 1-3 15,1 6 3-15,-4-4 1 16,2 6-2-16,-1 1-7 16,-4 2 5-16,1 2-6 15,0 0 0-15,-5 0 0 16,3 0-1-16,-5 2 1 16,3 11 0-16,-1 1 0 15,3 9 0-15,-1 1 0 16,3 8 0-16,5 8 1 15,1 4 3-15,5 6-1 16,0 0 4-16,0-2-1 0,0 1-3 16,5-7 4-16,5-6-3 15,7-2-1-15,0-8-1 16,3-4 4-16,5-6-1 16,4-10 4-16,6-6-3 15,7 0 1-15,12-16-4 16,4-12-1-16,2-6-2 15,3-2-5-15,-3 0-46 16,-5 5-30-16,-4 8-97 16,-5 2-45-16,-13 7-181 15</inkml:trace>
  <inkml:trace contextRef="#ctx0" brushRef="#br0" timeOffset="-87946.63">16362 2077 314 0,'0'0'487'16,"0"0"-486"-16,0 0 1 15,0 0-1-15,0 0 38 16,0 0 30-16,-50-6-15 16,50 6-12-16,0 0-16 15,7-2-16-15,36-2 9 16,28-6-8-16,37-4 8 15,40-2-10-15,35-4-8 0,28 2-1 16,24 4 0-16,8 2 0 16,-4 4 1-16,-15 4 1 15,-28 0-2-15,-34 2-1 16,-31 0 1-16,-30-2 1 16,-25 2 1-16,-23-1-2 15,-19 2 0-15,-16 1 0 16,-14-2-4-16,-4 0-10 15,0 0-24-15,-18 0-13 16,-24 2-34-16,-27 0-80 16,-22 2-120-16</inkml:trace>
  <inkml:trace contextRef="#ctx0" brushRef="#br0" timeOffset="-87676.8">16541 2372 1087 0,'0'0'0'0,"133"-16"-201"15,11-10 157-15,41-4 44 16,30 4 79-16,12 5-15 16,2 6-29-16,-2 1-5 15,-20 2 7-15,-24-1 3 0,-34 3-15 16,-41 2-17-16,-37 7-1 15,-32-2-7-15,-23 3 0 16,-16 0-33-16,0 0-67 16,-26 0-4-16,-32 0-33 15,-25 0-288-15</inkml:trace>
  <inkml:trace contextRef="#ctx0" brushRef="#br0" timeOffset="-86349.09">10439 3044 775 0,'0'0'9'15,"0"0"-6"-15,0 0 6 16,0 0 48-16,0 0 15 15,0 0-14-15,-7-103-1 16,7 103-15-16,0 0-20 16,0 0-9-16,0 4-12 15,0 22 9-15,0 17 19 16,11 13-1-16,3 8-16 16,1 8 5-16,6 9 8 15,1 10-9-15,3 10-7 16,3 7-6-16,6 3 2 15,4-3 1-15,6 2-4 0,5 0 0 16,7-1 0-16,7-3-1 16,3-6 1-16,5-4-2 15,6-1 0-15,-2-3 0 16,6-2 0-16,6-4 4 16,3-1-2-16,13-1 4 15,6 0-1-15,5 2 1 16,4 0-2-16,7-5 0 15,4-3 1-15,3-6-3 16,6-6-1-16,5-2 4 16,5-1-4-16,8-5 1 15,7-2-2-15,0-2 0 16,2-4 0-16,8-1 3 0,6-2-1 16,1 0 1-1,3-3-2-15,6-2 2 0,5-4-1 16,3-2-2-16,5-2 1 15,1-4-3-15,1-6 2 16,2-2-3-16,-6-2 3 16,-6-2 3-16,0 0-3 15,-3 0 0-15,-8 0 3 16,-2 1-3-16,-7 0 0 16,-10 2 0-16,-1 2 2 15,-12 2-2-15,-8 1 0 16,-10 0 0-16,-12 4 3 0,-15 4-3 15,-7 2 0 1,-10 6 2-16,-5 6-1 0,-7 6-1 16,-13 3 2-16,-6 5-2 15,-8 0 4-15,-6 4-2 16,-2 4 5-16,-6 6-1 16,4 9-1-16,-2 3-2 15,-3 8 7-15,1 0-2 16,-5 3 0-16,0 1 3 15,-4 0-4-15,-5 3 1 16,-2-9-1-16,0-6-3 16,-2-8 0-16,0-10 1 15,-2-5 2-15,-1-11 0 16,-3-12-3-16,-6-14-3 0,-4-12-1 16,0-8 0-16,-2-6-4 15,0-2-22-15,0 0-66 16,-10-16-67-16,-19-14-193 15,-10-5-339-15</inkml:trace>
  <inkml:trace contextRef="#ctx0" brushRef="#br0" timeOffset="-85947.94">18191 8245 525 0,'0'0'305'0,"0"0"-293"0,0 0-8 16,0 0 42-16,0 0-7 15,0 0-10-15,62-7 20 16,-19 30-5-16,1 1-16 16,2 1-16-16,4-6 0 15,4-5 1-15,0-7-5 16,0-7-4-16,-2 0 4 15,-6-7-6-15,-3-16 4 16,-7-8 1-16,-7-1 2 16,-9-5 5-16,-9-2-5 0,-7 3 11 15,-4 6-1 1,0 6 4-16,0 10 5 0,0 8 13 16,0 4-14-16,0 2-20 15,-6 0-7-15,-19 32-3 16,-13 18 0-16,-13 14 1 15,-7 3-65-15,5-6-109 16,10-6-60-16,10-23-277 16</inkml:trace>
  <inkml:trace contextRef="#ctx0" brushRef="#br2" timeOffset="-4798.67">7017 447 842 0,'0'0'0'0,"0"0"-3"16,-150-131 3-16,98 93 47 16,-9-3-5-16,-3 1-6 15,-8 3 19-15,-10 3-15 16,-7 0-4-16,-10 4-15 16,-7 4-10-16,-11 10-3 15,-5 8 3-15,-7 6-7 16,-4 2-3-16,-2 0 43 0,0 0-44 15,3 0 0 1,-2 0 0-16,-4 0-2 0,-11 0 2 16,-13 6-5-16,-6 22 4 15,-5 12 1-15,3 8-3 16,1 2 1-16,-3 10 2 16,8 7 0-16,0 5 0 15,4 4-5-15,11-4 1 16,2 0 4-16,2-2-2 15,7-3 1-15,2 1 1 16,7 0 0-16,9 8 0 16,6 7 1-16,7 7-1 15,7 6 0-15,4 0 0 16,4 5 0-16,15 1 0 16,10 0-1-16,13 4 1 0,21 9 0 15,10 7 0-15,19 6 0 16,4 5 6-16,18-9-5 15,29-6 0-15,24-6 1 16,22-9 4-16,23-5 1 16,19-14 2-16,13-6-3 15,13-7-1-15,10-7-2 16,12-2 3-16,6-2 4 16,10-2 4-16,19 0 17 15,11-5-4-15,12-9-2 16,9-10-15-16,-5-12 5 15,-7-12-7-15,-11-10 5 16,-7 0-6-16,-6-20 4 16,-4-12 1-16,6-12-7 15,7-14-4-15,1-11 0 16,2-11-1-16,1-10 3 0,-1-9 2 16,-3-11-1-16,-9-14 6 15,-14-4-7-15,-15-9-2 16,-24-5-1-16,-28-4 0 15,-26-1 1-15,-31 5 1 16,-22 2 1-16,-25 9-1 16,-19-5-2-16,-10-5 4 15,-8-1-3-15,-35-3-1 16,-20 7 0-16,-14 12-2 16,-17 7 0-16,-13 18-5 0,-6 12 7 15,-16 21 0-15,-5 26-4 16,-4 18 0-16,4 20-16 15,18 4 0-15,24 2-32 16,23 20-9-16,30 12-46 16,25 18-92-16,14 12-70 15,11 14-35-15</inkml:trace>
  <inkml:trace contextRef="#ctx0" brushRef="#br2" timeOffset="-3963.55">7378 1893 776 0,'0'0'0'15,"0"0"-31"-15,0 0 0 16,0 0 31-16,0 0 24 0,0 0 16 16,52-29-4-16,36 16 5 15,26-4 2-15,27-4-15 16,19-1-2-16,16-3 13 15,9 5 2-15,0 2-13 16,-10 2-4-16,-3 8 1 16,-9 0-1-16,-12 4-4 15,-6 2-4-15,-5-2-1 16,-10-2-4-16,-7 2 1 16,-10 0-5-16,-18 2 0 15,-12-2-2-15,-16 4-3 16,-18-2 0-16,-11 0-1 15,-13 2 0-15,-13-2-1 0,-2 2 0 16,-6 0 1 0,-4 0 0-16,0-2 3 0,0-2 1 15,0-6 2-15,0-6 0 16,-7-4-7-16,-12 0 0 16,-6-2 1-16,-2 0-1 15,-2-1 0-15,0 1-1 16,1 3-2-16,5 2 0 15,-1 6 3-15,5 3-3 16,4 2 0-16,6 2 3 16,2 1 0-16,5 2 5 15,2 1-2-15,0 0 1 16,0 0-2-16,0 0-2 16,0 0-1-16,12 0 1 15,16 0 1-15,8 15 1 0,4 6 4 16,0 1-3-16,-2 4 1 15,-4 2 3-15,-6 2-1 16,-3 2-1-16,-7 2 2 16,-5 2-2-16,-7 4 2 15,-6 1 3-15,0 0 6 16,-10 0-5-16,-20 0-3 16,-3 2-1-16,-4-1-6 15,1-6 1-15,3-2-2 16,4-4-28-16,4-4-19 15,2 0-82-15,4-6-81 0,-4-6-87 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4-14T06:26:43.605"/>
    </inkml:context>
    <inkml:brush xml:id="br0">
      <inkml:brushProperty name="width" value="0.05292" units="cm"/>
      <inkml:brushProperty name="height" value="0.05292" units="cm"/>
      <inkml:brushProperty name="color" value="#0070C0"/>
    </inkml:brush>
  </inkml:definitions>
  <inkml:trace contextRef="#ctx0" brushRef="#br0">3659 1015 802 0,'0'0'24'16,"0"0"-21"-16,0 0 32 16,0 0 6-16,0 0-24 15,-55 152 33-15,46-2 42 16,-4 36-13-16,-8 21-23 15,1 6-23-15,-2-15-13 16,2-25-10-16,4-35-2 0,9-42 3 16,7-32 1-16,0-29-1 15,0-23-2-15,0-10-1 16,0-2 15-16,0-35 8 16,0-29-22-16,7-28-8 15,5-24-1-15,-2-20 0 16,2-15-1-16,-1-11-8 15,2-3-2-15,5 11-2 16,7 19 3-16,4 25 4 16,4 30 5-16,0 22 1 15,1 18 0-15,-1 10-2 16,7 9-2-16,5 6 3 16,8 4-8-16,6 8-3 15,4 3-5-15,3 0-21 0,-4 2-11 16,-7 16-62-16,-5 5-2 15,-8 6-8-15,-16 3-90 16,-12 4-109-16</inkml:trace>
  <inkml:trace contextRef="#ctx0" brushRef="#br0" timeOffset="204.9">3644 1813 756 0,'0'0'35'16,"0"0"-9"0,0 0 29-16,0 0-6 0,0 0-3 15,0 0-23 1,183 11-23-16,-92-33-3 0,3-6-35 16,-3 0-50-16,-1 2-43 15,-2 0-107-15,-8-2-200 16</inkml:trace>
  <inkml:trace contextRef="#ctx0" brushRef="#br0" timeOffset="623.27">4820 1343 672 0,'0'0'131'0,"0"0"-112"16,0 0 52-16,0 0 18 0,0 0 25 15,0 0-55-15,-15-10-49 16,15 62-8-16,-3 25 31 15,-1 13-3-15,-1 10-14 16,1-1-1-16,4-4-5 16,-2-6-4-16,0-11-4 15,2-6-2-15,0-9 0 16,0-13-4-16,0-10-9 16,-2-14-7-16,-5-8 6 15,-3-6-3-15,-5-8 8 16,-5 0 9-16,-3-2 0 15,-1 0 1-15,4-2 0 16,2 0 5-16,5 0 5 0,7 0 2 16,6 0 3-16,0-2-3 15,2-4-9-15,31-4-3 16,16-7-1-16,17-5 2 16,11 3-1-16,0-5-1 15,-1 3-1-15,-5 2-8 16,-6 1-14-16,-9 1-26 15,-13 3-55-15,-12 0-24 16,-14-2-36-16,-13-2-169 16</inkml:trace>
  <inkml:trace contextRef="#ctx0" brushRef="#br0" timeOffset="848.62">4575 1626 837 0,'0'0'71'0,"0"0"-69"0,0 0 27 15,0 0 11-15,0 0-12 16,0 0-28-16,73-112-15 16,-6 92-20-16,13 0-41 15,18-2-74-15,12 0 46 16,13-5 97-16,-1 5-143 15,-11 4-92-15</inkml:trace>
  <inkml:trace contextRef="#ctx0" brushRef="#br0" timeOffset="1230.04">5745 1311 422 0,'0'0'157'0,"0"0"-14"0,0 0-36 16,0 0-37-16,0 0-27 15,0 0 25-15,0 185 29 16,0-69-15-16,0 18-24 15,0 9-19-15,0 1-9 16,-2-10-15-16,-5-19-6 16,2-23 3-16,3-28-2 15,-3-20-3-15,5-20-4 16,0-11 0-16,0-13-2 16,0 0 6-16,0-33 3 0,0-25-10 15,0-28-4-15,0-32 2 16,0-21 0-16,0-9-3 15,0-1-3-15,0 15 6 16,7 19 2-16,18 20 2 16,4 14 4-16,2 15 1 15,4 8 5-15,6 12-3 16,8 6-3-16,6 6-6 16,10 10-1-16,2 7-13 15,2 9-18-15,-2 8-22 16,-7 0-52-16,-9 11-98 15,-18 13-41-15,-19 8-492 16</inkml:trace>
  <inkml:trace contextRef="#ctx0" brushRef="#br0" timeOffset="1435.55">5778 1706 937 0,'0'0'114'15,"0"0"-100"-15,0 0 82 16,0 0 10-16,0 0-67 16,0 0-17-16,52-16-22 15,48-12-3-15,18-8-57 16,7-2-69-16,2 2-48 0,-11 0-49 16,-12 4-164-1</inkml:trace>
  <inkml:trace contextRef="#ctx0" brushRef="#br0" timeOffset="1783.06">6836 1325 643 0,'0'0'134'16,"0"0"-118"-16,0 0 60 15,-129 14 22-15,94 27 6 16,1 20-22-16,10 22-25 16,8 17 8-16,9 6 4 15,7-2-22-15,0-7-17 16,20-15-9-16,16-12-7 15,7-12 4-15,10-18-7 0,9-18-8 16,8-22-3-16,1 0-8 16,-2-40-4-16,-11-16-1 15,-12-10-11-15,-14-10 9 16,-17-12 8-16,-15-15 5 16,-2-9 0-16,-33-6 2 15,-13 12 0-15,-4 19 4 16,-7 23 4-16,-1 24 16 15,0 18-6-15,0 12-6 16,4 10-9-16,9 0-3 16,11 16-5-16,11 12-51 15,17 8-75-15,8-2-127 0,14-10-180 16</inkml:trace>
  <inkml:trace contextRef="#ctx0" brushRef="#br0" timeOffset="1962.81">7891 1456 971 0,'0'0'11'0,"0"0"11"16,0 0 140-16,0 0-48 16,0 0-75-16,0 0-39 15,-37 0-90-15,14 2-138 16,-18 11-171-16</inkml:trace>
  <inkml:trace contextRef="#ctx0" brushRef="#br0" timeOffset="2532.23">3476 2592 452 0,'0'0'1'16,"0"0"-1"-16,-162-5 12 0,108 5 104 15,4 0-4-15,2 0-43 16,6 0-23-16,9 0 0 16,6 0 7-16,13 1-13 15,8-1-7-15,6 0-4 16,0 0-8-16,2 3-19 16,25 1-1-16,19 2 34 15,20-2-5-15,13 1-8 16,24-5 2-16,22 3 1 15,35-3 5-15,34 0 16 16,36 0-18-16,30-10-9 16,21 2-12-16,6 5-5 0,5 3-2 15,-5 0 2 1,-6 4-2-16,-4 10 0 0,-6 0 0 16,-5 3 0-16,-10-9 2 15,-7-6 8-15,-12-2-2 16,-26-12-3-16,-21-10-4 15,-37 1-1-15,-34 7 0 16,-42 9-8-16,-34 2-26 16,-30 3-45-16,-13 0-81 15,-20 0-22-15,-27-4-239 16</inkml:trace>
  <inkml:trace contextRef="#ctx0" brushRef="#br0" timeOffset="3396.87">8434 2011 730 0,'0'0'89'0,"0"0"-78"16,0 0 47-16,0 0 21 15,0 0 5-15,0 0-20 16,-24-22-40-16,60 26-7 16,32 12 25-16,32 2 7 15,36 0-23-15,29-2-2 16,20-4-6-16,11-4-1 16,7-2-11-16,-9-4-3 15,-7 0 4-15,-13 2 1 16,-14-2 1-16,-17 0-1 15,-18-2-5-15,-16 0 2 0,-16 0-3 16,-17 0-1 0,-20 0-1-16,-22-4-2 0,-24-2-2 15,-10-2-3-15,-6-2-1 16,-30-6 4-16,-13-2-2 16,-9-2-6-16,-2-6 6 15,0 0 0-15,4 2-2 16,3 2 5-16,3 6 2 15,9 2 2-15,5 2-1 16,9 6 0-16,13-1 1 16,10 6 3-16,4 1-4 15,2 0-4-15,34 0-2 0,15 4 6 16,16 20 2 0,9 8 0-16,2 6 2 0,-2 6 3 15,-5 0 1-15,-15 2-1 16,-14-2 3-16,-24 5-4 15,-18 7-6-15,-16 4-6 16,-35 2-6-16,-14-2-30 16,8-8-68-16,12-11-83 15,24-22-104-15</inkml:trace>
  <inkml:trace contextRef="#ctx0" brushRef="#br0" timeOffset="4198.84">11999 1722 450 0,'0'0'48'16,"0"0"-35"-16,0 0 21 15,-36-106 44-15,34 80-4 0,0 2-15 16,-3 6-10-16,1 4-12 15,1 6-11-15,-1 8 7 16,4 0 1-16,0 22-21 16,-2 38-5-16,0 30 33 15,-3 18-4-15,1 5-23 16,0-9-7-16,-1-18-4 16,0-19 0-16,1-22 4 15,2-17 3-15,0-15-3 16,-3-11 1-16,-1-2 6 15,-4-29 1-15,-3-25-11 0,2-18-3 16,4-16-1 0,7-12 0-16,0-20 2 0,12-9-2 15,23-4 0 1,12 14-2-16,15 22 2 0,8 27 2 16,1 26 0-16,-5 28-1 15,-3 16 0-15,-14 8 1 16,-13 36 3-16,-19 14 11 15,-17 10-1-15,0 5 5 16,-36 1-14-16,-14-4-3 16,-6-12-3-16,2-12 0 15,12-16 3-15,15-14 0 16,12-8 4-16,14-8-3 16,1 2-1-16,0 1-3 0,23 4 0 15,17 11 0-15,11 7 2 16,3 7-2-16,-3 4 0 15,-9 0 0-15,-10-2 0 16,-19 0-1-16,-13 2 1 16,-7 2 7-16,-39 4 2 15,-22 2-9-15,-18-1-8 16,-1-16-16-16,9-14-29 16,22-13-46-16,29-25-27 15,27-17-113-15,12-4-244 16</inkml:trace>
  <inkml:trace contextRef="#ctx0" brushRef="#br0" timeOffset="5682.8">12652 2055 824 0,'0'0'42'0,"0"0"-29"16,0 0 61-16,124-96-10 15,-86 46-17-15,-7 0-15 16,-8 7-21-16,-7 10 2 15,-12 10 3-15,-4 11 14 16,0 8 2-16,-10 4-3 16,-13 4-27-16,-6 31-2 15,0 15-2-15,6 8 0 16,12 4 2-16,9 0 1 16,2-4 3-16,7-5 1 15,17-16-3-15,12-16 1 0,12-21 0 16,10-13-2-16,16-41 0 15,9-20-1-15,5-16-5 16,4-8-1-16,-9-13-11 16,-15-5 10-16,-18-6 5 15,-17-7-3-15,-18 5 5 16,-15 14 0-16,0 23 1 16,-6 33 8-16,-9 28 19 15,-3 22-6-15,-5 6-8 16,-8 48-13-16,-5 39 1 15,-6 37 1-15,2 30 11 0,4 19 0 16,5 1-2 0,14-15-5-16,17-23-5 0,6-32 0 15,52-23 11 1,25-25 22-16,21-26 2 0,19-30-25 16,8-10-10-16,5-53-2 15,-11-19-16 1,-23-10-10-16,-26 0 9 0,-33 16 6 15,-30 18 4-15,-13 20 7 16,-9 18 1-16,-29 18 4 16,-11 6 0-16,-14 34 0 15,-1 12-3-15,10 4 6 16,14-10 1-16,20-8-3 16,16-14-2-16,4-12-4 15,2-12-8-15,31 0-13 0,10-24 1 16,3-8-15-16,0 6 2 15,-11 14 15-15,-12 10 13 16,-6 2 5-16,-6 16 0 16,5 14 2-16,2 4 2 15,8-4 0-15,15-8-1 16,17-15 1-16,13-7-4 16,16-13 0-16,11-25-11 15,-1-6 10-15,1-4 0 16,-11 2 1-16,-14 4-1 15,-17 6-3-15,-20 6 3 16,-24 6-1-16,-12 6-2 16,-25 10-9-16,-24 8-3 15,-6 0-5-15,-1 22 3 0,12 15 13 16,3 12 5-16,14 9 4 16,10 4 5-16,8-2 7 15,9-8 1-15,13-13-6 16,20-21-7-16,15-18-3 15,9-14-2-15,5-41-4 16,8-19-17-16,-3-14-10 16,-9-15 11-16,-16-10 3 15,-18-14 4-15,-17-12 12 16,-7-5 2-16,0 14 0 16,-9 28 2-16,-1 37 25 15,8 37 32-15,2 22-16 0,-2 6-18 16,-4 46-22-16,-3 33-1 15,-7 31 28-15,5 18 5 16,5 6-11-16,6-5 5 16,0-17-1-16,31-23-10 15,13-25-11-15,12-24-7 16,6-28-2-16,3-12-8 16,-3-18-22-16,-4-26-19 15,-13-5 2-15,-14 12 21 16,-15 14 24-16,-8 23 4 0,-8 5 2 15,0 35 11-15,2 10 17 16,8-4-16 0,7-8-2-16,17-16 2 0,15-20-3 15,15-4-10-15,7-38-1 16,1-22-18-16,-7-9-2 16,-17-5 10-16,-16 6-1 15,-14 16 5-15,-14 18 6 16,-4 26 4-16,0 10 19 15,-11 56-11-15,-9 42-4 16,3 44 25-16,-2 41-3 16,7 22 2-16,-2 15-4 15,-7 1-9-15,-8-9-14 0,-8-5 0 16,-12-19-5 0,-5-25-1-16,-4-33-18 0,-2-38 18 15,2-42 1-15,-6-50 14 16,-1-28-10-16,5-66-4 15,10-38 0-15,27-25-4 16,23-7-6-16,19 1 7 16,50 13 3-16,20 14-3 15,9 13-13-15,5 5-36 16,-3 2-33-16,-2-13-58 16,-4-9-125-16,-5-14-211 15</inkml:trace>
  <inkml:trace contextRef="#ctx0" brushRef="#br0" timeOffset="5848.28">16573 631 1021 0,'0'0'5'0,"0"0"33"16,0 0 50-16,0 0-33 16,-49 113-21-16,29-13-12 15,-7 22-22-15,-9 15-2 16,-12 1-128-16,-6-3-137 15</inkml:trace>
  <inkml:trace contextRef="#ctx0" brushRef="#br0" timeOffset="6147.68">16453 2121 802 0,'0'0'36'0,"100"-198"-13"0,-44 81 65 15,-7 3-32-15,-9 12 5 16,-13 20-1-16,-12 27-14 16,-8 25 4-16,-7 20-13 15,0 10 7-15,0 21-25 16,0 29-15-16,0 18 6 16,0 8 0-16,40 2-5 15,15-1-3-15,6-9-1 16,-5-8-1-16,-17-10 0 15,-18-6 0-15,-21-6 0 16,-11-6 0-16,-38-8-11 16,-12-12-41-16,-3-12-70 0,2-4-97 15,10-26-222-15</inkml:trace>
  <inkml:trace contextRef="#ctx0" brushRef="#br0" timeOffset="6733.73">17571 1301 729 0,'0'0'27'0,"0"0"-10"16,0 0 79-16,0 0-30 15,0 0-39-15,0 0 35 0,-60 223 51 16,25-73-45-16,-9 9-32 16,-2-11-23-16,5-24-8 15,5-30 3-15,16-36 14 16,6-29-4-16,12-27-8 16,2-8 0-16,0-52-10 15,2-31-2-15,22-21-16 16,12-20 10-16,2-7-5 15,2-3-10-15,0 2-15 16,4 25 15-16,1 33 17 16,-5 42 6-16,-2 36 2 15,-4 14-1-15,2 50 4 16,6 29 13-16,0 23 16 16,-2 16-10-16,-4 6 5 15,-14 4-12-15,-13-1-2 0,-9-11-12 16,-4-13-3-16,-27-23-48 15,-7-22-134-15,-1-30-136 16</inkml:trace>
  <inkml:trace contextRef="#ctx0" brushRef="#br0" timeOffset="9045.15">17486 2099 862 0,'0'0'24'0,"110"-114"-18"16,-18 64 5-16,16 10 36 0,8 16 29 16,0 16-22-16,-14 8-7 15,-19 26-11-15,-20 26 4 16,-26 18-4-16,-18 14 4 16,-19 10-2-16,0-1-9 15,-21-13-18-15,-10-16-5 16,-2-22-3-16,12-20-1 15,8-14 0-15,9-8 2 16,4-32-4-16,9-30-25 16,26-22-3-16,21-15-7 15,8 5-10-15,5 20-34 16,-4 26 47-16,-11 34 32 16,-17 14 1-16,-14 34 10 0,-11 28 18 15,-6 10 4-15,-4 0-17 16,5-7-9-16,8-15-7 15,9-20-2-15,14-18-26 16,14-12-26-16,6-20-33 16,4-22-18-16,-2-14 32 15,-11-5 33-15,-11 5 32 16,-14 10 8-16,-12 18 35 16,-10 14 32-16,-2 14 18 15,0 4 11-15,-6 36-44 16,-13 14 7-16,4 9-19 15,6-9-15-15,9-8-12 16,0-10 5-16,7-16-8 16,19-8-10-16,7-12-12 0,10 0-17 15,-1-26 2 1,-4-10-25-16,-7-7 10 0,-15-11 27 16,-14-4 7-16,-2 0-17 15,-13 6-7-15,-18 18 12 16,-10 20 14-16,-3 14 1 15,-1 4-8-15,1 28 12 16,8 6 1-16,10-4 2 16,15-2 6-16,11-7 0 15,15-14 13-15,41-8 53 16,19-3-36-16,14-21-27 16,1-15-9-16,-10-4-2 15,-22 4-3-15,-16 6 3 16,-19 10 0-16,-15 6 0 0,-5 4 5 15,-3 2 15-15,0 2 5 16,0 2-2-16,0 2-4 16,0 2-2-16,0 0-10 15,0 0-4-15,0 22-1 16,0 20 9-16,0 16 16 16,0 12 2-16,0 6-9 15,0-8-3-15,-5-11-4 16,5-17-8-16,0-16-3 15,0-14-2-15,0-10-10 16,2 0-4-16,19-30 10 16,6-18-13-16,4-14-12 0,4-10 9 15,3 1-7-15,2 11 2 16,-3 16 22 0,0 26 1-16,-6 18 0 15,-7 6 1-15,-6 32 1 0,-5 12 4 16,-8 11-1-16,-5-1 2 15,0-10 4-15,0-8-6 16,0-16 3-16,0-16-4 16,0-6 1-16,0-4 2 15,0-14-5-15,0-20-5 0,9-16-7 16,18-2-1 0,4 6 0-16,4 10 7 15,-1 19 5-15,-3 17 0 0,-4 0 1 16,-7 28 1-16,-5 12 2 15,-4 3-1 1,1-7 0-16,3-7-2 0,5-10-8 16,7-13-22-16,9-6-42 15,6-4-42-15,5-20 35 16,-5-6 23-16,-9-2 23 16,-8 3 24-16,-9 1 9 15,-7 9 2-15,-9 4 17 16,0 9 15-16,0 6 32 15,-16 0-26-15,-4 21-16 16,2 4-1-16,5-4-5 16,7-7-7-16,6-9-1 0,0-2-4 15,0-3-6-15,0 0 1 16,10 0-1-16,-1 0 0 16,0 0 2-16,-4 0-2 15,-1 0 1-15,0 0 2 16,3 0 4-16,-1 0 2 15,2 1-1-15,3-1-3 16,-1 0-1-16,4 0-2 16,-3 0 1-16,-4 0-1 15,-3 0 3-15,-4 0 5 16,0 0 9-16,0 0 4 16,0 0-5-16,0 0-6 15,0 0-5-15,0-9-5 16,0-5 0-16,-7-4-2 0,3 5 0 15,-4 3 1-15,-6 8 5 16,-8 2 4-16,-7 7-4 16,-4 29 3-16,-4 8 4 15,4 6 0-15,6 0 0 16,10-6 4-16,10-8-1 16,7-8-10-16,0-12-6 15,9-8 0-15,13-8-14 16,5 0-6-16,5-26 2 15,1-10-12-15,-6-6 4 16,-1-2 12-16,-8 2 7 0,-5 8 7 16,-4 14 0-16,-4 7 7 15,-5 13 4 1,0 0 8-16,0 25-8 16,0 5 5-16,0-4-6 0,8-6-3 15,11-10-3-15,7-6-4 16,10-4 0-16,10-10-15 15,8-26 1-15,6-20-8 16,-4-12 10-16,-5-13 6 16,-11-11 3-16,-11-16 0 15,-9-17-3-15,-8-11 5 16,-6 1-4-16,-4 27 5 16,-2 34 3-16,0 38 17 0,0 28 11 15,0 10-4-15,-13 46-23 16,-16 32 4-16,-8 27 24 15,0 21-9-15,6 4 2 16,8-1 1-16,15-11-6 16,8-20-5-16,4-22-9 15,27-21-6-15,8-25-3 16,3-24-10-16,4-8-13 16,4-47-8-16,-5-14-15 15,-6-14 13-15,-9 1 16 16,-13 6 0-16,-3 14 9 15,-10 15 10-15,-2 21 1 16,-2 18 11-16,0 7 5 16,0 31-13-16,0 14 8 15,0-2-4-15,0-2-4 0,0-10-3 16,11-14-5-16,16-15-9 16,6-9-21-16,6-25-9 15,3-23-26-15,-5-4 12 16,-1-4 11-16,-5 0 18 15,-4 8 12-15,-7 13 12 16,-5 20 5-16,-10 15 17 16,-5 29 11-16,0 36 28 15,0 21-9-15,0 22-9 16,-13 20 10-16,2 11-8 16,-5 11 0-16,-3 3 1 0,-18 3 16 15,-16 2-42-15,-23-1-5 16,-15-15-7-16,1-27-3 15,19-37-4-15,18-44 4 16,19-34 7-16,11-26-7 16,11-50-2-16,12-38-31 15,20-35-58-15,31-26-154 16,11-7-346-16</inkml:trace>
  <inkml:trace contextRef="#ctx0" brushRef="#br0" timeOffset="9189.91">21781 1893 1190 0,'0'0'93'0,"0"0"-42"0,0 0 67 15,0 0-62-15,0 0-56 16,0 0-1-16,-81-24-119 16,34 24-197-16,-20 0-441 15</inkml:trace>
  <inkml:trace contextRef="#ctx0" brushRef="#br0" timeOffset="9732.66">12420 2486 826 0,'0'0'0'0,"0"0"-25"15,180-2 25-15,-37-2 18 16,48-4 68-16,48-4 4 16,44 2-12-16,38 2-35 15,42 0-21-15,45 0-7 16,43 2 7-16,42 6-12 15,20 0 0-15,11 0-3 16,-3 0-7-16,-4 2 1 16,-16 2 0-16,-29 4 1 15,-40 2 0-15,-48 2-2 16,-54 2 6-16,-70 0 13 16,-60-4 6-16,-65-2-14 15,-60 0-11-15,-41 1-21 0,-34-2-40 16,-40 1-69-16,-50 2 14 15,-45 2-113-15,-50-2-385 16</inkml:trace>
  <inkml:trace contextRef="#ctx0" brushRef="#br0" timeOffset="10146.06">15283 2731 781 0,'-182'10'28'0,"34"6"-28"0,40-2-17 16,48-2 17-1,30-8 33-15,30 2 24 0,16 2-9 16,48 0-14-16,48 4 18 16,44-4-7-16,48-2 1 15,49 0 3-15,40-2-10 16,31-2-9-16,23-2-18 15,25 2-4-15,10-2 7 16,22 0 3-16,7 2-7 16,-4 2-2-16,-3 2-8 15,-28 4 4-15,-28 2 1 0,-40 0 6 16,-42 0-3-16,-42 0-3 16,-47-4 0-16,-36 0 2 15,-37-2-4-15,-29-3 1 16,-25-2-2-16,-19-1-2 15,-12 0-1-15,-13 0-14 16,-6 0-25-16,0 0-62 16,-31-7-114-16,-31-10-53 15,-28-1-347-15</inkml:trace>
  <inkml:trace contextRef="#ctx0" brushRef="#br0" timeOffset="11354.55">12861 2809 75 0,'0'0'870'16,"0"0"-870"-16,0 0-111 16,0 0 102-16,0 0 9 0,0 0 49 15,-35 48-13-15,56-48-14 16,20 0-1-16,19-14 7 15,13-22-1-15,17-8-3 16,3-4-6-16,1 2-2 16,-12 5 1-16,-11 5 7 15,-12 13-13-15,-18 5-1 16,-7 4-9-16,-14 5-1 16,-9 4-4-16,-4 2-20 15,-7 3-33-15,0 0-13 16,0 0-22-16,0 0-90 0,0 4-81 15,0 9-158-15</inkml:trace>
  <inkml:trace contextRef="#ctx0" brushRef="#br0" timeOffset="11579.78">13211 2885 714 0,'0'0'46'0,"0"0"-46"15,0 0-3-15,0 0 3 16,0 0 79-16,0 0-19 16,35-6-39-16,52-34-3 15,11-8-4-15,10-4-1 0,-6 0-8 16,-7 4-5 0,-10 10-15-16,-14 6-44 0,-11 5-139 15,-17 9-144-15</inkml:trace>
  <inkml:trace contextRef="#ctx0" brushRef="#br0" timeOffset="12560.77">14169 2494 630 0,'0'0'93'16,"0"0"-68"-16,0 0 35 0,0 0 15 16,0 0-10-16,0 0-21 15,-44 50-11-15,35 5 7 16,5 10 8-16,-2 14-9 16,6 9-21-16,0 11-6 15,0 7 2-15,-2 8-1 16,-9 0-6-16,-9-1-2 15,-11-1 2-15,-16 2 3 16,-11 0 3-16,-13-6-2 16,-11-7-5-16,-8-21-2 15,-7-16 1-15,-10-10-2 16,-7-5 1-16,-11-5-1 16,-11-2 0-16,-13-6-2 15,-16 0 1-15,-11-2-1 16,-11 0-1-16,-9 2-5 15,-1-4 3-15,-5 0-1 0,1-3 3 16,10-7 0-16,8-11 4 16,2-8-4-16,12-3 1 15,0 0 1-15,0-25-2 16,-1-4 2-16,-3-11-1 16,-4-11 0-16,3-9 2 15,8-12 1-15,8-2 6 16,15 0-3-16,9 3 1 0,10 5 1 15,7 0-1-15,8-4-1 16,11-7-2 0,7 1 2-16,5-4 3 0,3 2 3 15,6 4-5-15,11 0-2 16,11 4 1-16,10 6-5 16,7 3 5-16,9 11-3 15,2 4-1-15,5 6-1 16,-1 2-1-16,4 2 0 15,0-3-1-15,2 6 2 16,-1 1-1-16,3 5-1 16,1 11 2-16,3 4 0 15,5 8-2-15,3 2 4 0,1 2-4 16,2 0-1 0,-3 0-3-16,1 32-6 0,-2 18 9 15,-5 19 1-15,-3 5 0 16,2-2-1-16,-1-6 1 15,3-12-1-15,4-17-2 16,4-19 3-16,0-11-1 16,0-7 1-16,0 0 0 15,0 0 4-15,0-7-4 16,0-29 5-16,0-19-5 16,0-11-2-16,0-2 2 15,0 5 1-15,0 17-1 16,0 16 0-16,0 12 0 15,2 10-2-15,14 2-4 0,13 0-4 16,13-2 1-16,18-2-2 16,9-6-12-16,12 0-18 15,0-2-25-15,-4 2-39 16,-3 6-55-16,-5 2-9 16,-9 0-135-16,-9 0-214 15</inkml:trace>
  <inkml:trace contextRef="#ctx0" brushRef="#br0" timeOffset="18558.87">1687 6342 518 0,'0'0'30'0,"0"0"-9"15,0 0 54-15,0 0 28 16,0 0-45-16,0 0-13 16,0 0-2-16,-2-92 9 15,0 92 11-15,2 4-18 16,0 44-25-16,-2 35 14 15,-9 27 57-15,-7 20-46 16,-3 6-19-16,2-11-3 16,3-17-3-16,5-20-5 15,5-25-7-15,0-22-2 16,4-16 2-16,0-15-1 16,0-6 0-16,2-4 4 15,-2 0 9-15,-3-16 6 16,1-29-20-16,0-23-6 15,4-24 0-15,0-18-2 0,0-10-11 16,0-13-2-16,0 3-9 16,11 1 3-16,11 13 5 15,9 20 1-15,5 23 12 16,4 23 3-16,0 20 0 16,2 19 0-16,-2 11-1 15,1 1 1-15,-3 31 1 16,-12 13 4-16,-10 5 2 15,-16 4 4-15,0 4-7 16,-25 5 7-16,-15-2-3 0,-6-2-7 16,1-7 1-16,7-12-1 15,5-14 0-15,10-10-1 16,12-10 1 0,4-4 0-16,7-2 0 0,0 0-1 15,0 6-5-15,0 10-4 16,16 10 9-16,11 14 8 15,4 8 0-15,-2 6 5 16,2 3 3-16,0-1-5 16,1-2-1-16,-3-6-4 15,2-2-4-15,-2-4-2 16,-2-6-4-16,-3-1-4 0,-2-11-22 16,0-6-28-16,8-13-51 15,3-5-40-15,7-10 25 16,7-23 5-16,1-14-39 15,2-3 44-15,-8-4 81 16,-9 2 20-16,-6 0 13 16,-11 4 7-16,-5 1 64 15,-7 7 34-15,-4 6-20 16,0 8-14-16,0 6-4 16,0 8-6-16,-9 4 19 15,1 4-39-15,-8 4-2 16,-1 0-9-16,-6 10-22 15,-4 24-8-15,0 12 1 16,5 8 11-16,4 3 4 0,9-9-2 16,5-8 1-16,4-12-11 15,0-12-2-15,7-8-4 16,12-8 0-16,4 0-9 16,6-28 4-16,-2-12-9 15,-6 0 7-15,-5 5 4 16,-9 12 5-16,-5 5 1 15,-2 8 2-15,0 2 1 16,0 3 7-16,0 5-6 16,0-1 2-16,0 1-6 15,0 0-1-15,0 0 0 16,0 0-5-16,0 0 3 0,0 0-8 16,0 0-14-1,0 0-35-15,0 0-16 0,0 0-23 16,3 0-5-16,4 0-40 15,-5 0-14-15,-2 0 64 16,0 0 36-16,0 4 27 16,0-2 30-16,0 3 38 15,0-1 32-15,0 0 13 16,-2 1 21-16,-1-4-18 16,3-1-22-16,0 0-14 15,0 0-5-15,0 0-3 16,0 0 1-16,0 0 5 0,0 0-13 15,0-1 1-15,0-16-9 16,9-4-24-16,4-4 5 16,-3 3 0-16,-6 0 2 15,-2 4 2-15,-2 6 1 16,0-2 7-16,0 6-4 16,-6 0 1-16,-10 4-14 15,-5 4-3-15,-2 0 0 16,-2 20-8-16,0 16 8 15,5 15-1-15,7 14 2 16,6 12 2-16,7-1 12 16,0-10-4-16,20-14 0 15,15-16-5-15,8-14-3 16,9-12 3-16,3-10-3 16,7-18-3-16,8-32-2 0,-1-22 1 15,2-14-12-15,-7-10 1 16,-8-3 7-16,-9-3 1 15,-11-6-2-15,-17-8-6 16,-7-3 6-16,-12 9 4 16,0 23 2-16,0 25 3 15,-6 30 8-15,-2 21 8 16,4 11 5-16,2 15-19 16,-1 52 1-16,-3 41-6 15,-1 52 24-15,-4 51 1 16,-7 39 16-16,-8 31 1 15,-3 4-20-15,2-24-6 16,16-41-6-16,11-49 5 16,0-49 2-16,26-38-5 0,8-28-5 15,2-28 0-15,1-21-5 16,3-11-2-16,1-50 0 16,1-29-7-16,-5-21-14 15,-12-16-2-15,-12-9 4 16,-13-5-4-16,-4-3-8 15,-32 9 6-15,-8 16 0 16,-10 26 16-16,-4 23 6 16,-4 26 0-16,-2 16-1 15,1 21 4-15,9 0-1 16,15 14-2-16,14 16 3 0,18 5 0 16,7-2-6-16,9 0 6 15,27-9 0-15,9-12 1 16,13-12 2-16,4 0-1 15,3-24 0-15,-1-18-2 16,-4-12-2-16,-7-7 2 16,-12-3-1-16,-12 4 1 15,-12 8 3-15,-7 12-1 16,-10 14 0-16,0 12 11 16,0 7-2-16,-14 6 4 15,1 1-13-15,3 0-2 16,6 0 0-16,4 0 0 0,0 0-9 15,0 0 7-15,23 0 2 16,8 1 5-16,6 6-1 16,1 4-2-16,1 8-1 15,-6 9-1-15,2 14 2 16,-1 8 4-16,-7 6 5 16,-3 2 2-16,-6-8 4 15,-4-3-4-15,-4-11-7 16,-3-10 0-16,5-10-6 15,-2-10 0-15,15-6-10 16,11-16-28-16,13-32-19 16,11-19-42-16,-1-11-20 15,-5 2-12-15,-11 10 36 16,-12 20 71-16,-13 18 21 16,-10 18 3-16,-8 8 16 0,0 2 34 15,0 0 4-15,0 0-12 16,0 0-18-16,3-2-9 15,12-7-4-15,8-6-4 16,6-11-7-16,-2-6-15 16,-8 1 4-16,-7 8 11 15,-12 6 2-15,0 7 2 16,-2 10 24-16,-27 0-16 16,-10 28-12-16,-5 25 0 15,-4 11 0-15,9 8 7 0,10-6 0 16,20-8 0-1,9-14-7-15,38-16 6 0,31-17 54 16,22-11-30 0,15-19-28-16,6-31-2 0,2-18-5 15,-11-4-12-15,-23 4 4 16,-24 11 6-16,-23 16-4 16,-17 12 11-16,-9 15 5 15,-7 8 17-15,0 6 12 16,0 0-1-16,0 32-22 15,0 26 18-15,0 19 26 16,-5 3-25-16,3-6-12 16,2-16-11-16,0-20 4 15,0-16-7-15,5-14-4 16,8-8-3-16,11-20-6 0,8-28-2 16,7-16-19-1,0-6-9-15,-1 12 13 0,-9 16 8 16,-6 19 7-1,-4 22 7-15,-2 1-1 0,-1 33 5 16,-4 16 4-16,3 7 11 16,1-4-4-16,8-12 0 15,7-16-6-15,9-18 0 16,13-6-4-16,14-38-1 16,12-22-3-16,0-8 2 15,-3 2-11-15,-15 16-3 16,-17 14-7-16,-13 15 19 0,-8 11 3 15,-7 10 2-15,-3 0 1 16,0 0 9-16,-2 4 2 16,-2 2-6-16,-3-2-4 15,-3-1 1-15,-3-3-3 16,0 0 8-16,-5 0 3 16,-24-11-13-16,-8 9-10 15,-8 2 5-15,-2 18 4 16,3 28-2-16,9 13 3 15,8 11 5-15,15-6 4 16,12-8-2-16,12-14-3 16,27-16-4-16,17-16-1 15,7-10-12-15,8-28-9 0,7-26-35 16,-5-14 31 0,-8 4-28-16,-18 5-21 0,-16 18 43 15,-16 14 13-15,-7 13 19 16,-7 10 9-16,-1 4 17 15,0 0-1-15,0 0-11 16,10 10 10-16,7-6-14 16,8-4-6-16,8 0-4 15,-2-15-13-15,-6-7-10 16,-9-1 13-16,-12 3 8 16,-4 4 2-16,0 2 4 15,-24 6-2-15,-12 8-2 16,-3 0 0-16,0 20-1 15,-1 24-2-15,6 14 3 0,5 10 12 16,7 7 1-16,9-9 9 16,11-10 12-16,2-14-18 15,19-20-16-15,48-22-12 16,38-10-18-16,36-42 17 16,21-16-177-16,3-2-144 15</inkml:trace>
  <inkml:trace contextRef="#ctx0" brushRef="#br0" timeOffset="18973.97">7536 6645 181 0,'0'0'700'0,"0"0"-700"0,0 0-27 15,0 0 27-15,0 0 88 16,56-112-16-16,-54 62-47 15,-2-6-3-15,0 3 34 16,-22 13-8-16,-12 15-5 16,-10 18-9-16,-10 7-26 15,-4 22-5-15,0 18-3 16,18 9 0-16,22 3 2 16,18 0 5-16,21 0 1 15,28 2 2-15,6-2-4 16,5 4-6-16,-6-3 0 0,-7-1 1 15,-16-6-1-15,-20-4 0 16,-11-4 0-16,-14-4 0 16,-30-6 2-16,-14-10 0 15,-2-10 0-15,2-8-2 16,11-8-2-16,16-32-3 16,20-18-26-16,11-14-62 15,22-7-39-15,32-1-6 16,10 6-44-16,3 6-52 15,-5 2-1-15</inkml:trace>
  <inkml:trace contextRef="#ctx0" brushRef="#br0" timeOffset="19196.64">7681 6312 178 0,'0'0'192'0,"69"-108"-48"15,-40 74 30-15,-9 12-33 16,-5 18-39-16,-4 4-15 16,-1 26-22-16,-1 28 26 0,-3 20-6 15,-2 19-29-15,-4 11 10 16,0 12 0-16,0 7-18 15,0-3-4-15,0-10-11 16,0-15-7-16,0-27-8 16,10-18-10-16,14-18-8 15,0-16-13-15,3-12-30 16,-2-4-36-16,2-14-61 16,-8-19-48-16,-7-7-51 15,-12-6-53-15,-2-4-36 16</inkml:trace>
  <inkml:trace contextRef="#ctx0" brushRef="#br0" timeOffset="19860.12">7654 6709 500 0,'0'0'211'0,"0"0"-102"15,0 0-1-15,0 0-14 16,0 0-30-16,0 0 7 16,67 18-47-16,2-18-18 15,7 0-4-15,-3-3 1 16,-2-16-2-16,-5-1 1 15,-14-2 0-15,-11 2-2 16,-17 6 6-16,-12 2 6 16,-8 4 14-16,-4 2 14 15,0-2-8-15,0 2-18 16,0 0-4-16,0 2-6 0,0 2-2 16,0 0 3-16,0 0-5 15,0 0 1-15,0-2-1 16,0-2 1-16,-9-2 3 15,-4-2-1-15,-3 4-3 16,5 0 6-16,-2 2 0 16,4 4 3-16,2 0-1 15,2 0-3-15,5 10-5 16,0 6-2-16,14 4 2 16,17-2 1-16,9 4-1 15,5 2 3-15,-1 8-3 16,-8 10 2-16,-11 14-1 0,-12 9 10 15,-8 5 15-15,-5-4 3 16,0-6 5-16,0-11-15 16,9-16-15-16,6-8-3 15,9-18-1-15,10-7-10 16,11-7-9-16,5-32-10 16,2-15-6-16,-10-12-13 15,-11-10 3-15,-11-2-1 16,-9 8 3-16,-5 17 43 15,-6 23 1-15,0 22 19 16,0 8 21-16,0 26-4 16,-14 32-2-16,-2 15 15 15,5 5-19-15,6-6-10 16,5-12-7-16,0-11-7 16,13-13-7-16,6-13-1 15,3-14-21-15,5-9-45 0,-2-13-45 16,5-24-102-16,-5-16-53 15,-11-11-136-15</inkml:trace>
  <inkml:trace contextRef="#ctx0" brushRef="#br0" timeOffset="20112.18">8670 6435 745 0,'0'0'102'15,"0"0"-101"-15,0 0 15 0,0 0 45 16,0 0 1-16,0 0-46 15,40 6-12-15,-7-40-3 16,-10 1 5-16,-14 8 24 16,-9 3 23-16,0 5 26 15,-20 7 1-15,-17 10-35 16,-11 0-24-16,-1 12-8 16,3 17 0-16,10-3-4 15,11-1-9-15,14 1-20 16,11 1-42-16,0 3-63 15,0 2-73-15,16-2-79 16,2-4-197-16</inkml:trace>
  <inkml:trace contextRef="#ctx0" brushRef="#br0" timeOffset="20928.57">8853 6685 429 0,'0'0'13'15,"0"0"-13"-15,0 0 138 16,0 0 76-16,0 0-83 15,0 0-59-15,67 6 46 16,-56 16-19-16,0 17-34 16,-2 11-8-16,-7 10-15 15,-2 0 4-15,0-2-10 16,0-12-12-16,0-13-10 16,0-12-6-16,0-13-6 15,0-8-2-15,0-6-12 16,20-34-10-16,14-14-22 0,8-12-17 15,1 8 4 1,-6 14 2-16,-5 20 26 0,-8 24 14 16,-6 0 9-16,-10 38 6 15,0 10 18-15,5 0-5 16,13-10-3-16,16-12 42 16,21-20-24-16,17-6-24 15,10-16-4-15,3-26-4 16,-6-6-9-16,-22-6-5 15,-28 6 8-15,-30 3 5 16,-7 11-2-16,-36 14 6 16,-10 12 2-16,-3 8 1 15,11 0 2-15,13 20 9 16,17 2 5-16,8 3 3 16,2 5-1-16,27 10-5 0,4 10 1 15,0 22 1-15,-3 24 4 16,-12 24 6-16,-12 21-1 15,-6 11 5-15,0 5 3 16,-9-5 1-16,-15-4-12 16,-8-7-13-16,-10-9-7 15,-7-9-1-15,-7-15-1 16,-4-22-1-16,2-32 0 16,-2-32-1-16,8-22 1 15,8-46-2-15,11-38 0 16,15-37-11-16,18-29-11 15,6-14-8-15,52-7-16 16,19 11 15-16,18 18 7 16,5 21-5-16,-2 19-8 0,-1 12 11 15,-9 7 8-15,-1 5-20 16,-8 10-4-16,-9 14-7 16,-14 20 8-16,-20 16 43 15,-19 10 0-15,-12 8 9 16,-5 0 15-16,0 0 8 15,0 10-7-15,0 0-9 16,0-4 2-16,0 0 3 16,9-6-3-16,6 0-14 15,1 0-4-15,-1 0-17 16,-5-2-34-16,-4-8-88 0,-6 0-121 16,0 2-576-16</inkml:trace>
  <inkml:trace contextRef="#ctx0" brushRef="#br0" timeOffset="22595.05">2006 4008 532 0,'0'0'4'15,"0"0"29"-15,0 0 37 0,0 0 46 16,0 0-46-1,0 0-31-15,-20-32-10 0,20 80 2 16,0 41 38-16,0 37 35 16,0 26-16-16,-16 13-31 15,-3-5-25-15,0-20-12 16,4-23-8-16,8-29-3 16,5-28 3-16,2-26-5 15,0-16 0-15,0-14-6 16,0-4 7-16,0-6 11 15,0-38 4-15,0-26-21 16,0-26-1-16,6-16-2 16,6-15 1-16,-3-13-10 15,4-11 0-15,5-1-3 16,6 10 5-16,10 15-7 0,6 29 3 16,7 28 8-16,7 28-1 15,1 26 2-15,3 16 2 16,-3 9 0-16,-7 30 1 15,-13 7 0-15,-10 6 2 16,-16 2 3-16,-9 4 1 16,-19 5-2-16,-27 7 4 15,-16 4-3-15,-12 2-5 16,-4-8-3-16,6-13-11 16,17-19-16-16,20-13-23 15,21-10-46-15,14-1-38 16,11 2-41-16,38 0-26 0,18-2-4 15</inkml:trace>
  <inkml:trace contextRef="#ctx0" brushRef="#br0" timeOffset="23444.34">2917 4413 472 0,'0'0'70'0,"0"0"1"15,0 0 85-15,0 0-33 16,0 0-45-16,0 0-34 15,-102-4-6-15,48 69 5 16,3 11-1-16,9-2-8 16,11-6-8-16,15-14-1 15,13-18-11-15,3-12-5 16,12-16-9-16,24-8-7 16,12-20 5-16,8-28-12 0,0-10-22 15,-9 0 4-15,-11 10 13 16,-12 16 18-16,-13 14 1 15,-7 16 5-15,-1 2 10 16,1 24-3-16,2 18 18 16,6 8-5-16,9-4-16 15,10-12-7-15,13-16 4 16,18-16-4-16,9-2-2 16,5-36-5-16,-2-12-14 15,-10-4-1-15,-14-2 1 16,-15 5 10-16,-12 9 7 15,-15 12 2-15,-8 14 4 0,0 12 20 16,0 2 20 0,-4 38-31-16,0 36-13 0,4 31 15 15,0 21 12-15,10 13 6 16,22 5 2-16,-3 2-10 16,-7-3-2-16,-9-11 3 15,-13-7-11-15,-2-13-5 16,-34-10-8-16,-17-6 0 15,-8-17-2-15,4-28-1 16,6-30-2-16,15-21 2 16,16-63-7-16,20-37-24 15,0-38-13-15,40-29-10 16,18-7-37-16,15 12-66 0,8 27 68 16,1 43 64-16,-6 36 21 15,-18 23 5-15,-15 22 3 16,-15 11 12-16,-8 0 11 15,3 0-2-15,3 0 5 16,10-2-7-16,6-22-17 16,7-12-3-16,5-11-2 15,-1-7 0-15,-8 0-1 16,-12 4 1-16,-16 4 0 16,-17 9 2-16,0 10 8 15,-15 9 20-15,-16 13-10 16,-6 5-10-16,-9 23-7 0,5 27-1 15,3 16 9 1,7 10 13-16,10 8 17 0,13-3-2 16,8-13 9-16,0-10-18 15,27-16-10-15,14-16-20 16,13-14-7-16,15-12-33 16,14-14-67-16,1-26-143 15,-8-10-247-15</inkml:trace>
  <inkml:trace contextRef="#ctx0" brushRef="#br0" timeOffset="24186.42">5502 4128 576 0,'0'0'47'16,"0"0"-38"-16,0 0 15 0,0 0 54 15,0 0 4-15,-75 159-1 16,71-59-21-16,4 6-4 16,-2-7-10-16,-2-9-16 15,-5-12 0-15,-1-20-11 16,0-17-11-16,6-19-5 15,1-18 3-15,3-4 2 16,0-22 5-16,0-29-13 16,9-23-4-16,7-16 1 15,-1-20 1-15,1-17-12 16,-1-17-20-16,4-6-1 0,8 9 8 16,8 23 12-16,7 34 11 15,5 35 4-15,-5 37 0 16,-6 12 2-16,-9 49-1 15,-11 19 22-15,-16 14-2 16,0 10-7-16,-29 4-7 16,-23 3-4-16,-12-3-3 15,-3-10-9-15,0-15-9 16,13-24 12-16,17-16 6 16,14-15 0-16,17-10 0 15,6-1 0-15,0 6 2 16,29 13 4-16,15 16 31 15,12 10 6-15,4 6-3 16,-2 0-11-16,-4-1-11 0,-6-9 1 16,2-9-10-16,-4-6-9 15,-1-15-2-15,-3-10-31 16,3-6-60-16,1-2-77 16,4-26-92-16,-10-4-189 15</inkml:trace>
  <inkml:trace contextRef="#ctx0" brushRef="#br0" timeOffset="25655.73">6150 4842 696 0,'0'0'178'16,"0"0"-122"-16,0 0 9 15,0 0-15-15,96-116-6 16,-45 64-21-16,0 2-16 16,-8 4-3-16,-12 7-2 0,-18 16 0 15,-11 9 5-15,-2 10 31 16,-15 4 15-16,-20 19-44 15,-10 25-8-15,0 13 2 16,12 7 1-16,15-2-4 16,16-4 1-16,2-8-1 15,8-11 1-15,26-16 2 16,9-12-2-16,4-11-1 16,10-16-4-16,7-34 1 15,8-18-11-15,2-17-9 16,-3-7 3-16,-9-11 10 15,-10-10 10-15,-15-12-1 16,-14 1 2-16,-13 12 1 16,-5 25 6-16,-5 35 24 15,0 28 12-15,0 24-2 0,0 10-10 16,0 50-28-16,-7 40 1 16,-8 43 15-16,-5 29 9 15,-3 29-10-15,0 7 1 16,-4 7 10-16,0-13 13 15,4-23-12-15,10-31-18 16,9-36-8-16,4-33-2 16,2-27-2-16,20-22 1 15,9-26-2-15,10-8 0 16,5-42-7-16,3-16-9 16,-2-11-3-16,-12-3 9 15,-14-2-2-15,-15-10 4 0,-6-8-4 16,-13-4 0-1,-27 1 2-15,-13 13-7 0,-5 18-2 16,-5 22 11-16,5 24 5 16,6 19 3-16,11 3 0 15,9 29 0-15,19 10 0 16,13 6 6-16,0-3 0 16,28-10-2-16,18-10-3 15,10-16-1-15,4-6-2 16,2-18-9-16,3-22-4 15,-7-12-17-15,-7-6 12 16,-13-3 3-16,-12 1 10 0,-12 6 7 16,-12 8 1-16,-2 14 6 15,0 12 0-15,-9 10 2 16,-9 10 0-16,1 0-7 16,3 2-2-16,3 12 4 15,9 2 7-15,2-2-4 16,0 0-1-16,17-2 1 15,12 2-4-15,4 6-1 16,1 10-1-16,-1 12-1 16,-2 6 1-16,-6 2 5 15,-5-1 4-15,-7-7 1 16,-1-10-2-16,-3-10-8 16,4-8-1-16,5-14-15 0,9 0-30 15,13-26-7 1,5-14-15-16,3-4-22 0,-5 5 7 15,-12 10 70-15,-9 12 12 16,-13 9 2-16,-4 6 28 16,-1 2 16-16,5-2-13 15,5-4-5-15,7-8-13 16,10-8-12-16,3-12-3 16,-3-4-3-16,-9-4 0 15,-10 2-2-15,-12 2 5 16,0 6 9-16,-18 10 11 15,-11 14 12-15,-7 8-10 16,1 12-11-16,-1 32-7 16,5 16 1-16,7 10 8 0,11 2-6 15,13-4 3-15,0-9-1 16,10-15-3-16,14-12-6 16,4-16-4-16,10-14-8 15,4-2-4-15,7-28-7 16,4-18-8-16,1-12 2 15,-3-7 5-15,-11 3 2 16,-5 6 22-16,-6 12 0 16,-10 14 11-16,-9 12 13 15,-5 12 1-15,-1 6-4 16,-4 14-9-16,4 26 4 16,0 12-8-16,0 6-4 15,0 2-3-15,3-2 2 16,1-8-2-16,2-11-1 0,-2-13 18 15,-1-12-18-15,-3-12-2 16,1-2-2-16,6-20-4 16,2-22-11-16,8-13 4 15,3 1 2-15,-2 6 0 16,1 14 7-16,-5 14 6 16,-5 16 1-16,-3 4 3 15,2 20 5-15,-5 18 18 16,-1 2-7-16,-1-1-12 15,2-6-4-15,6-11-4 16,9-5-22-16,12-11-43 0,13-6-52 16,13 0 17-16,9-19-159 15,0-7-105-15</inkml:trace>
  <inkml:trace contextRef="#ctx0" brushRef="#br0" timeOffset="26129.06">8915 4636 650 0,'0'0'187'15,"0"0"-158"-15,0 0 119 16,0 0 38-16,-116 114-82 16,79-58-42-16,6 1-19 15,10-6-4-15,10-8-19 16,11-15-20-16,0-10-6 16,32-16-30-16,21-2-22 0,18-20 47 15,9-18-77-15,3-9-35 16,-9 3 6-16,-17 8 4 15,-16 8 48-15,-22 12 59 16,-9 14 6-16,-8 2 46 16,-2 0 48-16,0 20 38 15,4-2-33-15,5 1-41 16,9-12-18-16,13-7-18 16,9 0-21-16,9-18-1 15,6-14-15-15,-5-2 11 16,-13 2 3-16,-14 2 0 15,-21 2 0-15,-2 2 2 16,-11 2-1-16,-20 8 0 16,-9 12 0-16,-3 4-1 0,-1 22-8 15,-1 26 4-15,5 16 5 16,5 10 11-16,10 1 10 16,13-7 22-16,12-8 11 15,3-12-19-15,39-14-20 16,16-16-15-16,22-18-16 15,32-4-56-15,19-34-70 16,18-8 28-16,-1-4-151 16,-21-3-556-16</inkml:trace>
  <inkml:trace contextRef="#ctx0" brushRef="#br0" timeOffset="26674.5">10591 3134 632 0,'0'0'61'0,"0"0"14"15,0 0 35-15,0 0 7 16,0 0-16-16,0 0-45 16,-9 18-13-16,-22 94 26 15,-11 53 20-15,-14 41-8 16,-16 39-30-16,-12 24 9 16,-15 5-21-16,-10-1-14 0,-2-20-8 15,4-27-2-15,14-33-2 16,14-35 5-16,17-31-6 15,11-27-3-15,10-30-7 16,17-22-2-16,11-24-2 16,11-22-17-16,2-6-30 15,0-42-67-15,10-12-68 16,26-6-58-16,5 12 19 16,-1 15-151-16</inkml:trace>
  <inkml:trace contextRef="#ctx0" brushRef="#br0" timeOffset="27323.58">10582 6611 842 0,'0'0'42'0,"0"0"-20"0,0 0 74 16,0 0 6-16,162-46-31 15,-90 22-32-15,8 0-13 16,0-4-26-16,0 2-4 16,-6 2-60-16,-9 3-83 0,-18 10-61 15,-19 11-213-15</inkml:trace>
  <inkml:trace contextRef="#ctx0" brushRef="#br0" timeOffset="27500.02">10869 6834 684 0,'0'0'197'0,"0"0"-151"16,0 0 61-16,0 0 32 16,0 0-60-16,0 0-51 15,60-9 14-15,54-34-24 16,19-5-18-16,10-5-30 15,-1 5-42-15,-7 4-77 0,-19 0-9 16,-25 2-129-16</inkml:trace>
  <inkml:trace contextRef="#ctx0" brushRef="#br0" timeOffset="100670.13">13372 6399 456 0,'0'0'76'0,"0"0"7"15,0 0 8-15,17-117-22 16,14 81-31-16,8 0-6 15,9 8-11-15,6 10 4 16,-3 16 3-16,0 2 6 0,-9 30 6 16,-11 20 8-16,-14 12 23 15,-17 8-26-15,0 3-15 16,-34-9-12-16,-7-6-9 16,-1-14-4-16,5-14 1 15,8-12 4-15,10-12 3 16,9-6 1-16,5 0 8 15,5 0-11-15,0-4-11 16,18 0 2-16,25 4-1 16,15 4 3-16,6 28-2 15,-1 15 1-15,-8 4 3 16,-15 3 4-16,-11 3 0 16,-18-5-1-16,-11 2 1 15,-15 0 4-15,-41-1-5 16,-23 1-3-16,-16-4-4 0,-5-13-1 15,2-6-1-15,7-13 0 16,13-8-1-16,18-4-14 16,17-4-19-16,23 2-26 15,20 6-53-15,7 4-82 16,37 6-32-16,19 0-175 16</inkml:trace>
  <inkml:trace contextRef="#ctx0" brushRef="#br0" timeOffset="100884.81">14180 7590 842 0,'0'0'51'0,"0"0"-35"16,-66 118 92-16,27-54 3 15,-5 10-50-15,-8 7-29 16,-4 3-20-16,6-6-11 15,7-6-1-15,17-13-62 16,16-18-78-16,10-19-39 16,0-20-221-16</inkml:trace>
  <inkml:trace contextRef="#ctx0" brushRef="#br0" timeOffset="101539.12">15494 6601 762 0,'0'0'29'15,"0"0"-14"-15,0 0 72 16,0 0-29-16,0 0-12 15,0 0-15-15,0 0 17 16,-48 134-7-16,48-67-20 16,13-4-4-16,20-4 2 15,12-3-1-15,6-8 2 16,5-4-1-16,-5-6-3 16,-9-3 6-16,-17-5 0 15,-14 2-3-15,-11-2 0 16,-7 2 2-16,-35 2-4 15,-20 0-12-15,-14-6-5 16,-4-16-5-16,8-12-20 0,13-18-42 16,14-40-58-16,18-22-75 15,18-21-31-15,9-5-65 16,0 6 57-16,23 14 144 16,-2 15 95-16,0 19 173 15,-5 12-28-15,-5 8 18 16,-3 8 11-16,1 0-53 15,5 2-17-15,11-2-9 16,12-4-10-16,15 2-29 16,10 2-31-16,11 4-25 0,3 10-6 15,2 8-95 1,-3 2-76-16,-5 14-151 0</inkml:trace>
  <inkml:trace contextRef="#ctx0" brushRef="#br0" timeOffset="101748.99">16470 7217 130 0,'0'0'812'0,"0"0"-796"16,-64 110 46-16,43-54 46 15,-2 10-52-15,-8 10-20 0,-8 5-21 16,-3-1-15-1,2-4-1-15,13-10-93 0,13-17-120 16,14-22-205-16</inkml:trace>
  <inkml:trace contextRef="#ctx0" brushRef="#br0" timeOffset="102245.75">18043 6306 875 0,'0'0'18'0,"0"0"-17"15,-113-26 51-15,64 34 14 16,-3 34-9-16,2 24-12 16,9 21 8-16,10 15-4 15,12 12-4-15,11 2-12 16,8-9-11-16,0-21-9 0,27-24 1 15,16-19-6 1,15-24-3-16,13-19 3 0,4-4 0 16,-1-32 0-16,-18-10 3 15,-28 0-1-15,-25 2 15 16,-3 4 8-16,-40 8-6 16,-21 16-8-16,-14 16-15 15,-12 0-4-15,4 34-4 16,17 0-23-16,28 2-35 15,31-6-31-15,16-8-113 16,47-8-82-16,24-12-264 16</inkml:trace>
  <inkml:trace contextRef="#ctx0" brushRef="#br0" timeOffset="102412.89">18667 7054 1045 0,'0'0'82'0,"0"0"-52"15,-144 145 90-15,79-67-45 16,1 14-42-16,4 10-16 16,12 2-17-16,15-7-4 15,22-19-78-15,11-20-147 16,9-26-176-16</inkml:trace>
  <inkml:trace contextRef="#ctx0" brushRef="#br0" timeOffset="102889.59">19949 6386 495 0,'0'0'432'0,"0"0"-421"16,0 0 0-16,0 0 36 16,-107 125-9-16,91-39 13 15,12 1-10-15,4-11-3 16,2-12-8-16,27-18-9 15,6-18-6-15,10-18-2 16,8-10 4-16,-1-16 2 16,-3-24-1-16,-11-15 11 15,-13-7-3-15,-19-6-1 16,-6-6 6-16,-18-4-6 16,-28 8-9-16,-15 14-6 15,-11 26 2-15,-7 30-1 16,-8 8-8-16,5 39-3 15,14 16-20-15,26 3-19 16,29-4-34-16,20-6-39 16,59-14-152-16,28-10-132 15</inkml:trace>
  <inkml:trace contextRef="#ctx0" brushRef="#br0" timeOffset="103088.19">20751 6926 1014 0,'0'0'114'0,"0"0"-109"16,0 0 95-16,-121 120-15 0,88-66-29 15,0 6-18 1,-3 7-19-16,1 9-15 0,-4 0-4 16,8-8-24-16,9-12-60 15,13-21-68-15,9-27-112 16,0-8-207-16</inkml:trace>
  <inkml:trace contextRef="#ctx0" brushRef="#br0" timeOffset="103594.9">21473 6589 908 0,'0'0'58'16,"0"0"-52"-16,0 0 80 16,-25-117-7-16,54 72-34 15,7-4-3-15,4 3-13 16,-2 6-5-16,-12 8-8 16,-5 12 1-16,-13 8-1 15,-6 8 10-15,-2 4-5 16,0 10-9-16,0 36-5 15,-4 20 10-15,-5 17 4 16,5 5-9-16,4-6 0 16,0-6-7-16,0-4-3 15,0-9-2-15,0-8 0 0,0-6 0 16,0-9-5-16,-14-6-9 16,-5-8-7-16,-6-6 2 15,-6-6 1-15,0-6 12 16,0 0 5-16,6-6 1 15,9 2 0-15,5-2 8 16,9 0 11-16,2 1-5 16,0 0-6-16,2 1-3 15,27-2 3-15,13-2-3 16,12 0-5-16,12-8-2 16,4-14-29-16,-1-2-38 15,-4 2-35-15,-5 4-105 16,-12 8-15-16,-7 6-186 15</inkml:trace>
  <inkml:trace contextRef="#ctx0" brushRef="#br0" timeOffset="103829.7">22335 7052 736 0,'0'0'43'16,"0"0"61"-16,0 0 52 15,0 0-31-15,0 0-46 16,0 0-37-16,-49 32-8 16,24 6 3-16,-6 11-8 0,-2 5-14 15,-3 4-10 1,3 0-5-16,4-4-12 0,6-8-35 16,13-12-47-16,7-17-106 15,3-17-69-15,7-3-497 16</inkml:trace>
  <inkml:trace contextRef="#ctx0" brushRef="#br0" timeOffset="104390.17">22897 6449 744 0,'0'0'66'15,"0"0"-32"-15,0 0 112 16,33-121-31-16,14 103-36 16,8 8-21-16,3 10-19 15,-11 4 0-15,-13 22-3 0,-19 11-11 16,-15 3-9-16,-2 3-4 16,-34 0-5-16,-4-7-7 15,0-8 0-15,11-10 0 16,13-8-1-16,14-2-3 15,2 0-8-15,11 4 11 16,25 8 1-16,7 2 1 16,3 4 0-16,-1 2 0 15,-7 2 0-15,-12-2 1 16,-10 2 4-16,-16 2 2 16,-3 3 6-16,-39 1 3 15,-20 4-10-15,-9-8-7 16,-5-6-3-16,7-8-2 0,11-12-7 15,20-6-14-15,20 0-22 16,18 0-24-16,9-16-111 16,36-6-90-16,11 0-228 15</inkml:trace>
  <inkml:trace contextRef="#ctx0" brushRef="#br0" timeOffset="104570.55">23741 6896 950 0,'0'0'6'16,"0"0"-2"-16,0 0 133 16,0 0 3-16,0 0-45 15,-45 142-46-15,0-76-26 16,-13 12-23-16,-6 13 0 0,-7 7-85 16,-2 5-133-16,-1-12-86 15</inkml:trace>
  <inkml:trace contextRef="#ctx0" brushRef="#br0" timeOffset="105238.1">15909 8492 941 0,'0'0'4'0,"-37"114"-2"16,28-38-2-16,9 3 37 0,6-11 35 15,34-6-8-15,16-4-11 16,11-8-5-16,2-6-9 16,-9-1-12-16,-15-3-1 15,-21-4-6-15,-17 0-5 16,-7-2-3-16,-16-2-2 16,-24-6-5-16,-13-10-5 15,-8-14-3-15,1-2-40 16,4-36-40-16,14-20-84 15,9-14-21-15,10-5-59 16,8 5-54-16</inkml:trace>
  <inkml:trace contextRef="#ctx0" brushRef="#br0" timeOffset="105400.75">15778 8704 445 0,'0'0'130'0,"0"0"-10"16,-10-109-4-16,10 80-24 15,14 3-10-15,20 4-20 16,10 0-18-16,16 6-10 15,18 2-29-15,12 2-5 16,10 2-21-16,0 4-56 16,-3 4-30-16,-3 2-92 15,-11 0-214-15</inkml:trace>
  <inkml:trace contextRef="#ctx0" brushRef="#br0" timeOffset="105756.01">17133 8356 502 0,'0'0'382'15,"0"0"-364"-15,0 0 49 16,-121 9 43-16,86 38-21 16,0 23-18-16,4 20-20 15,8 13-9-15,9-5-12 16,9-12-12-16,5-18-12 15,10-16 1-15,22-16-7 16,13-18 2-16,5-16-1 16,8-2-1-16,-1-28-6 15,-1-16-9-15,-9-6-3 0,-18 2 11 16,-18 6 7 0,-11 8 1-16,-9 10 0 0,-27 10 3 15,-10 12-4-15,-10 2-1 16,-5 16-4-16,1 14-23 15,12 0-28-15,14 4-59 16,16-2-52-16,16 0-52 16,2-2-321-16</inkml:trace>
  <inkml:trace contextRef="#ctx0" brushRef="#br0" timeOffset="106011.3">17972 9060 660 0,'0'0'169'0,"0"0"-168"15,0 0 20-15,0 0 73 16,0 0 12-16,-102 112-5 16,55-46-44-16,1 16-19 15,-8 11-16-15,2 5-14 16,6-8-8-16,13-16-20 15,12-22-56-15,21-22-30 16,0-24-24-16,13-6-66 16,16-21-202-16</inkml:trace>
  <inkml:trace contextRef="#ctx0" brushRef="#br0" timeOffset="106640.34">16682 9266 29 0,'0'0'710'15,"0"0"-654"-15,0 0 4 16,0 0 41-16,0 0-27 16,0 0-25-16,-31 60-10 15,9-4-10-15,-7 8-5 16,-7 9-11-16,-4-1-13 0,0-8-7 15,11-8-42-15,11-14-48 16,12-16-33-16,6-13-91 16,0-13-208-16</inkml:trace>
  <inkml:trace contextRef="#ctx0" brushRef="#br0" timeOffset="107198.69">18725 8789 848 0,'0'0'42'0,"0"0"-19"15,0 0 73-15,0 0-15 0,0 0-16 16,-129 110-29-16,118-38 15 16,9 8 2-16,2-5-11 15,0-11-17-15,27-18-13 16,6-18-5-16,11-14 1 16,6-14-3-16,6-4-4 15,-1-32 2-15,-6-14-2 16,-11-10 3-16,-16-3-4 15,-13 1 0-15,-9 0 0 16,-2 8 0-16,-25 10 0 16,-4 16 0-16,-3 12-2 15,-5 16 2-15,1 0-9 0,1 14-22 16,12 14-27-16,15 4-39 16,10 2-96-16,14 2-27 15,24 0-273-15</inkml:trace>
  <inkml:trace contextRef="#ctx0" brushRef="#br0" timeOffset="107422.47">19439 9186 714 0,'0'0'44'0,"0"0"-7"15,0 0 103-15,0 0-2 16,0 0-13-16,-58 104-56 0,25-38-20 15,-3 9-16-15,0 2-9 16,7-4-20-16,7-15-4 16,10-18-10-16,10-18-19 15,2-18-32-15,11-4-94 16,27-40-54-16,15-26-275 16</inkml:trace>
  <inkml:trace contextRef="#ctx0" brushRef="#br0" timeOffset="107925.18">20225 8843 596 0,'0'0'345'0,"0"0"-345"16,0 0 0-16,0 0 23 15,0 0 18-15,0 0 11 16,98-122-31-16,-65 83-14 16,-10 2 10-16,-7 5 19 15,-10 5 2-15,-2 3 0 16,-4 8-9-16,0 4-16 16,0 6-2-16,0 6-1 15,0 0-2-15,-6 20-7 16,-6 22 0-16,1 14 0 15,5 9 9-15,6 5-2 16,-2 2 1-16,0 6-2 16,-4-2-4-16,-2-5-3 15,-3-9-13-15,-3-14-12 16,-1-16-4-16,-5-12 8 0,-3-8-4 16,1-6-2-16,-2-6 10 15,3 0 14-15,8 0 3 16,3 0 2-16,4 0 2 15,6 0 14-15,0 0 1 16,16 0-7-16,22 0 1 16,14 0-12-16,12 0-1 15,7-8-43-15,5-2-86 16,4 0-47-16,1 4-141 16,-10 2 6-16</inkml:trace>
  <inkml:trace contextRef="#ctx0" brushRef="#br0" timeOffset="108104.9">20985 9218 837 0,'0'0'76'15,"0"0"-74"-15,0 0 35 16,0 0 92-16,0 0-5 16,-96 146-55-16,72-85-26 15,-5 0-24-15,-3 2-19 16,1-3-19-16,4-8-53 0,7-8-111 15,1-14-95-15</inkml:trace>
  <inkml:trace contextRef="#ctx0" brushRef="#br0" timeOffset="108915.73">21540 8560 818 0,'0'0'42'15,"0"0"-24"-15,0 0 65 16,0 0-1-16,133-112 0 16,-91 112-33-16,-1 0 4 15,-10 30-12-15,-9 20-9 0,-11 12-5 16,-11 5-10-16,0-6-9 16,-8-6-4-16,-19-11-3 15,0-12 2-15,0-14-1 16,7-8 3-16,5-10 10 15,3 0 3-15,5 0-2 16,7-2 3-16,0-6-12 16,17 0-5-16,22 6 3 15,11 2-5-15,7 0 0 16,2 0 0-16,-6 14 0 16,-8 2-2-16,-14 2 3 15,-16 4-2-15,-15 2 2 16,0 6-1-16,-42 6 6 15,-16 0-6-15,-18-1-1 16,-6-8-8-16,1-9-3 0,12-3-16 16,20-9-33-1,20-6-12-15,18 0-49 0,11 0-59 16,7-10-171-16</inkml:trace>
  <inkml:trace contextRef="#ctx0" brushRef="#br0" timeOffset="109141.31">22513 9132 768 0,'0'0'10'0,"0"0"4"16,0 0 80-16,-40 120-9 15,7-68 5-15,-7 4-30 16,-5 1-26-16,1-3-27 15,6-8-7-15,11-12-19 16,15-18-55-16,12-16-50 16,5 0-94-16,31-36-176 15</inkml:trace>
  <inkml:trace contextRef="#ctx0" brushRef="#br0" timeOffset="109456.24">23111 8578 913 0,'0'0'28'16,"0"0"-20"-16,0 0-8 15,0 0 43-15,0 0 43 16,0 0 11-16,-85 103-51 16,87-58-26-16,22 0-14 15,8-5 0-15,5 2-4 16,4-2-1-16,1 2 0 15,-4 2 0-15,-9-2 2 16,-9-2 6-16,-16-4 14 16,-4-1-1-16,-4-7 1 15,-23-4-4-15,-6-4-11 16,-10-10-7-16,-3-10-1 0,-2 0-14 16,4-20-36-16,7-24-58 15,12-16-112-15,11-11-145 16</inkml:trace>
  <inkml:trace contextRef="#ctx0" brushRef="#br0" timeOffset="109636.73">23121 8532 884 0,'0'0'52'15,"0"0"-37"-15,0 0 130 16,145-28-54-16,-76 28-47 0,4 0-35 15,6 0-9-15,-8 6-55 16,-7 14-105-16,-12 10-79 16,-14 5-547-16</inkml:trace>
  <inkml:trace contextRef="#ctx0" brushRef="#br0" timeOffset="109802.9">24048 9007 496 0,'0'0'479'0,"0"0"-453"16,0 0 124-16,0 0-34 0,0 0-78 15,0 0-38 1,-85 58-35-16,85-58-198 0,-4-9-229 16</inkml:trace>
  <inkml:trace contextRef="#ctx0" brushRef="#br0" timeOffset="111860.82">3064 10222 6 0,'0'0'757'0,"0"0"-701"16,0 0 32-16,0 0 15 15,0 0-20-15,0 0-19 16,0 0-24-16,-111-41 6 0,111 38-14 16,0 3-6-16,0-3-7 15,0 0-9-15,22-5-9 16,18-2 10-16,18-2 6 15,11-2-9-15,5 0-3 16,-1 4-3-16,-4 4 2 16,-9 2-3-16,-10 4 2 15,-13 0 0-15,-12 0-3 16,-10 6-1-16,-10 6 1 16,-5 8 3-16,0 8 8 15,-24 8 8-15,-19 4-3 16,-3 5-9-16,-4-7-2 15,6-4-3-15,4-8 1 16,11-10-1-16,9-6 1 16,9-4 0-16,9-6 1 15,2 0-1-15,0 4-3 16,11 4 0-16,26 8 0 0,15 10 1 16,8 8 2-16,0 6-2 15,-4 7-1-15,-10-1 1 16,-12-2-1-16,-16-2 0 15,-16-2 1-15,-2 0-1 16,-31-2 3-16,-23 0 0 16,-10-4-2-16,-13-6 1 15,-2-10-1-15,-2-10-1 16,4-8 0-16,7 0 0 16,13 0 0-16,16-1-3 0,14-6-3 15,14 6-10-15,13-3-32 16,0 4-61-16,27-6-152 15,29-7 13-15,17 0-446 16</inkml:trace>
  <inkml:trace contextRef="#ctx0" brushRef="#br0" timeOffset="112347.36">4345 10403 899 0,'0'0'38'0,"0"0"-13"16,0 0 82-16,0 0-13 15,0 0-63-15,0 0-25 16,45 8 40-16,-22 76 20 15,-8 18-19-15,-4 11-20 16,-6-3-3-16,-5-12-13 16,2-17-7-16,0-23-3 15,0-20 6-15,3-20-4 16,-5-10 1-16,0-8 0 0,0-6 2 16,0-34 12-16,0-23-15 15,0-23-2-15,-2-18 0 16,-9-16 0-16,-1-8-1 15,3 1-1-15,9 17-6 16,0 20 6-16,18 21-1 16,11 23 2-16,9 14-3 15,9 16 2-15,6 8 0 16,12 8-1-16,1 0 2 16,-3 0-3-16,-5 12-28 15,-9 6-26-15,-11 7-40 16,-9 6-105-16,-14 6-34 15,-15 7-155-15</inkml:trace>
  <inkml:trace contextRef="#ctx0" brushRef="#br0" timeOffset="112540.81">4515 10784 814 0,'0'0'67'15,"0"0"32"-15,0 0 52 16,0 0-48-16,0 0-52 15,0 0-29-15,31-70-12 16,42 14-10-16,12-1-2 16,2 6-42-16,-2 8-83 15,-7 13-44-15,-18 14-101 16,-20 16-322-16</inkml:trace>
  <inkml:trace contextRef="#ctx0" brushRef="#br0" timeOffset="114236.05">5034 10983 704 0,'0'0'57'0,"0"0"-39"16,0 0 67-16,0 0 2 15,0 0-5-15,0 0-20 16,-4-29-25-16,17-25-22 16,-5-6 3-16,-5 0 0 15,-3 2-1-15,0 12 13 16,0 12-5-16,-3 14 12 15,-3 9 5-15,2 10-3 16,-5 1-14-16,-2 4-18 0,4 18-6 16,2 4-1-16,5-2 1 15,0-6-1-15,12-8 1 16,21-6-1-16,5-4 2 16,6 0-1-16,4 0 1 15,0 0-1-15,-1 0-1 16,-5 0 1-16,-8 10-1 15,-8 16 1-15,-9 8 7 16,-7 4 12-16,-8 4 7 16,-2 0-1-16,0 1-10 15,0-3-6-15,0-4-8 16,0-8-2-16,7-6-1 0,11-10-10 16,9-10-8-16,11-2-10 15,10-12-16-15,10-20-5 16,2-10-2-16,3-7 18 15,-5-1 17-15,-11-2 12 16,-9 6 5-16,-16 6 3 16,-15 8 11-16,-7 12 17 15,0 6 14-15,-9 6-15 16,-13 8-10-16,-7 0-12 16,0 18-3-16,2 20 0 15,2 10-1-15,8 10 2 16,3 1 0-16,7-4 5 15,5-4-2-15,2-15-7 16,0-10-2-16,4-12 0 16,17-14-1-16,4 0-5 0,8-32 0 15,0-14-21-15,-2-8 8 16,-8-1 9-16,-8 9 7 16,-6 12 3-16,-4 14 2 15,-5 10 8-15,0 10 13 16,0 0-1-16,0 12-17 15,0 20-2-15,0 2 7 16,4-4-7-16,5-10-2 16,9-10-1-16,4-7-2 15,11-3-3-15,8-21-9 16,1-15-23-16,1-2 10 16,-3 0 12-16,-7 10 11 15,-6 8 4-15,0 12 2 16,-4 8 6-16,2 2 8 15,2 24-1-15,0 6 5 0,-5 4-7 16,-2 2 4-16,-6-4-9 16,-6-3-2-16,-6-8-2 15,-2-6-1-15,0-6 4 16,0-4-1-16,0-7 0 16,0 0 3-16,0-4 1 15,0-24-10-15,0-12-3 16,0-7-8-16,11-1 1 15,14 8 2-15,0 10 6 16,-3 14 0-16,-1 16 2 16,2 0 0-16,0 14 6 15,-1 18 8-15,0 4-2 0,-8 4-1 16,-5-2-1 0,-5-3-1-16,-4-3 0 0,0-6-3 15,0-7 1-15,0-5-3 16,-7-7-2-16,3-7 0 15,0 0 0-15,-2-8 1 16,2-20-3-16,4-12-7 16,0-9-2-16,8 1-10 15,15 6-4-15,0 14 17 16,-1 14 0-16,-4 12 6 16,2 2 0-16,-2 16 2 0,2 18 11 15,0 10 8-15,-5 6-4 16,-1 3-8-16,-3-9-7 15,-1-6-2-15,-4-12-3 16,5-10-28-16,7-10-43 16,1-6-53-16,6 0 4 15,-2-4-19-15,-6-8 81 16,-5 4 36-16,-6 2 25 16,-1 2 13-16,-1 2 37 15,0-2 29-15,4-2-2 16,7-6-24-16,5-10-23 15,9-9-16-15,2-5-8 16,-2-4-5-16,-4 2-1 16,-10 0 5-16,-6 8-2 15,-9 6 9-15,0 6 17 16,0 8 15-16,-15 10-16 0,-8 0-6 16,-6 28-13-16,2 16 1 15,1 6 0-15,8 3 0 16,6-9-7-16,12-7-2 15,0-8-1-15,19-13 0 16,32-14 1-16,24-2 2 16,17-18-3-16,4-20-4 15,-3-7-2-15,-10-1-5 16,-16-6-7-16,-20 2 1 16,-20-2 0-16,-19 4 5 0,-8 10-10 15,0 10 15 1,-14 10 7-16,1 11 18 0,5 6 8 15,6 1-5-15,2 6-18 16,0 21-3-16,23 12 6 16,14 1 2-16,1 0-2 15,-1-2 2-15,-8 0 0 16,-12 1 1-16,-13-2-2 16,-4 3-2-16,-19-5 0 15,-16-7-4-15,-3-12-2 16,5-16-19-16,10 0-45 15,12-22-70-15,11-16-151 16,0-8-213-16</inkml:trace>
  <inkml:trace contextRef="#ctx0" brushRef="#br0" timeOffset="114373.03">8251 10704 899 0,'0'0'3'15,"0"0"31"-15,0 0 15 16,0 0 120-16,0 0-90 15,0 0-79-15,0 0-40 16,-89-4-204-16,34 8-426 16</inkml:trace>
  <inkml:trace contextRef="#ctx0" brushRef="#br0" timeOffset="115184.38">1772 11410 718 0,'0'0'14'0,"0"0"-10"0,0 0 14 16,0 0 21-16,0 0 1 16,0 0-2-16,167 48-4 15,-78-28 50-15,14-2-12 16,15-4-26-16,20-2-5 16,16-4-17-16,19-2-14 15,19 2-5-15,11-2 11 16,11 4 7-16,20 0 6 15,11-2-5-15,13 0-10 16,16-2-6-16,7-4-2 0,11 0 0 16,6 0-2-1,3 0-3-15,-2-2 6 0,2 0-7 16,-5 0-3-16,-2 0 3 16,-2-4 1-16,-7-4 2 15,-9 0 0-15,-6-4 2 16,-18 0 0-16,-14 0-1 15,-20-2-1-15,-23 4 2 16,-22 0-5-16,-28 0-1 16,-29 4-16-16,-28-2-25 15,-32 2-35-15,-31 0-47 16,-25-2 7-16,-6-2-40 16,-48 0-113-16,-29 4-250 0</inkml:trace>
  <inkml:trace contextRef="#ctx0" brushRef="#br0" timeOffset="115887.75">2443 11494 625 0,'0'0'86'0,"0"0"-74"16,0 0-10-16,0 0 18 15,0 0 0-15,0 0-4 16,42-16 6-16,23 32 4 16,15 0 1-16,14 0 24 15,14 0-10-15,15 2-23 16,11 2-7-16,6 2 3 16,12 2 2-16,12-2 4 15,10 1 8-15,13-4 4 16,10-2-4-16,7-2-8 0,8-1 1 15,11-2-4-15,5-2-7 16,9 3 0-16,8-4-4 16,3 2-1-16,9-1-4 15,1 0 0-15,5 0 3 16,2 2-3-16,7-2 7 16,-5 0 0-16,0-4 4 15,1-2-4-15,-7-2-2 16,-3 2 6-16,-4 2-2 15,-1-2-1-15,-7 0-2 16,-8 0-3-16,-8-2-4 16,-14 0-1-16,-10-2 1 15,-11 0 1-15,-19 0 0 16,-15 0-1-16,-17 0 1 16,-12 0 0-16,-16-4 0 15,-11-4-1-15,-25-2-2 0,-16 2-5 16,-21 0-8-16,-19 2-10 15,-13 2-21-15,-11 0-32 16,0-4-47-16,-13-4-28 16,-16-2-166-16</inkml:trace>
  <inkml:trace contextRef="#ctx0" brushRef="#br0" timeOffset="117283.08">2452 13068 687 0,'0'0'21'0,"0"0"-20"0,0 0 34 16,0 0 71-16,-49 132-18 15,49-21 12-15,7 21 18 16,10 12-49-16,-5-4-23 16,-6-3-16-16,-4-19-9 15,-2-16-9-15,0-23-3 16,3-25-6-16,-1-28 3 16,0-12-1-16,0-14 2 0,0 0 8 15,-2-32 1 1,0-24-8-16,0-22-8 0,0-19 1 15,0-15-2-15,0-10 1 16,-2-16-3-16,-4-13-3 16,6-4-4-16,0 10-3 15,6 18 7-15,21 31 5 16,4 27 1-16,2 23-2 16,1 20 2-16,3 12-1 15,6 10-3-15,6 4 4 16,4 0-1-16,8 16-1 15,-5 8-1-15,-3 1-15 0,-4-1-20 16,-12-1-20-16,-6 4-27 16,-10 1-41-1,-10 2-29-15,-11 2-101 0,0 0-53 16</inkml:trace>
  <inkml:trace contextRef="#ctx0" brushRef="#br0" timeOffset="117797.12">3027 12934 450 0,'0'0'36'0,"0"0"-27"0,0 0 96 16,0 0-39-16,0 0-16 0,0 0-10 15,77 68 13-15,-63-34-2 16,-9 2-12 0,-3 4 3-16,-2 4 3 0,-5 0-4 15,-24 3 6-15,-6-1-8 16,-8-2-7-16,-9-2-9 16,-7-6-6-16,-11 2-7 15,-3-4-7-15,0-6 1 16,1-2-1-16,5-3-2 15,7-4 2-15,9-2-3 16,11-3 0-16,13-5 0 16,12-3-6-16,5-3-21 15,9-3-23-15,1 0-28 0,0 0-43 16,26 0-92 0,21-14-60-16</inkml:trace>
  <inkml:trace contextRef="#ctx0" brushRef="#br0" timeOffset="118271.96">3466 13211 69 0,'0'0'630'0,"0"0"-573"15,0 0 39-15,0 0-2 16,0 0-43-16,0 0 4 15,-7 144 27-15,7-54-20 16,0 6-19-16,-2 3-19 0,2-9-14 16,-3-12-8-16,3-16 0 15,0-18-1-15,0-16-1 16,0-13 0-16,0-10 0 16,0-5 2-16,0 0 2 15,-2-16 3-15,-9-22-6 16,0-16 0-16,-3-14 1 15,1-14-1-15,0-11-2 16,4-3-4-16,6 2 4 16,3 10 0-16,0 8 0 15,17 13 2-15,6 9 0 16,6 8-1-16,5 8-1 0,2 8 1 16,2 4-1-16,2 6 0 15,-3 8-1-15,4 2 2 16,-1 10-11-16,-3 0-7 15,-3 0-8-15,-5 12-16 16,-9 8-27-16,-5 2-25 16,-10 6-29-16,-5 6-83 15,0 4-133-15</inkml:trace>
  <inkml:trace contextRef="#ctx0" brushRef="#br0" timeOffset="118471.33">3582 13533 522 0,'0'0'100'16,"0"0"-35"-16,0 0 36 16,0 0-3-16,0 0-21 0,0 0-11 15,0 0-19-15,-85 67-8 16,125-76 1-16,13-13-32 16,12-6-8-16,10-4-27 15,4 0-54-15,-4 0-35 16,-5 2-38-16,-8 8-142 15</inkml:trace>
  <inkml:trace contextRef="#ctx0" brushRef="#br0" timeOffset="118631.92">4249 13429 675 0,'0'0'73'0,"0"0"-25"0,0 0 55 15,0 0 3-15,0 0-45 16,0 0-36-16,0 0-25 15,0 0-7-15,0 0-95 16,0 0-105-16,0 2-312 16</inkml:trace>
  <inkml:trace contextRef="#ctx0" brushRef="#br0" timeOffset="119563.07">2840 14770 738 0,'0'0'62'16,"0"0"-31"-16,0 0 45 0,0 0-29 16,0 0 2-16,0 0-11 15,-52 13 2-15,52 45 6 16,0 24 29-16,0 22-10 16,9 10-19-16,5-3-11 15,-3-7-20-15,-3-16-9 16,2-16-1-16,-2-22-4 15,-3-15 0-15,-1-17 0 16,0-14 0-16,-4-2-1 16,0-2 2-16,0 0 3 15,0-18 1-15,-4-19-4 0,-13-17-2 16,-6-20-2 0,-2-12 1-16,1-22-5 0,1-13-7 15,10-3-2 1,9 0 3-16,4 17 5 0,9 19 6 15,24 22-1-15,8 14 1 16,7 10 1-16,10 8-1 16,5 8 1-16,3 7 0 15,-1 10-1-15,-9 9 2 16,-11 0-2-16,-10 5 0 16,-10 26 1-16,-10 9 3 15,-11 0 1-15,-4 10 0 16,-13 6 1-16,-22-2-4 15,-6 4 0-15,-3-3-1 16,1-11 0-16,8-4-5 0,5-10-18 16,13-12-29-16,11-8-28 15,6-2-57-15,6-4-16 16,30-2 66-16,10-2-67 16,10 0-10-16,4 0-15 15</inkml:trace>
  <inkml:trace contextRef="#ctx0" brushRef="#br0" timeOffset="120166.62">3586 14869 391 0,'0'0'107'0,"0"0"-19"16,0 0 26-16,11-108-1 0,-11 86-25 16,0 9-4-16,0 7 5 15,0 6 7-15,0 0-38 16,2 32-38-16,18 23 17 15,0 21 18-15,0 8-31 16,-2 0-13-16,-5-3-4 16,-1-8-4-16,-6-2-3 15,-3-15 0-15,-3-14-1 16,0-12-5-16,0-16-16 16,0-14 10-16,-13 0 10 15,-8-34-1-15,1-8-11 16,7-2 5-16,6-6 7 15,7 7 0-15,2 6 2 16,22 1 2-16,11 5-2 16,7 3 0-16,6 2 0 0,8-6-4 15,9 2-1-15,-1-10-5 16,4-4-3-16,-4-2 8 16,-9 3 2-16,-8 3 2 15,-15 12 1-15,-17 10 2 16,-10 0 0-16,-5 8 10 15,0-2 3-15,0 2-4 16,-16-2-4-16,1 0 1 16,1 2 0-16,3 4-3 15,5 2 7-15,2 4 1 16,4 0-4-16,0 2-4 16,0 38-5-16,0 26 16 15,0 27 9-15,0 13 10 16,0 2-4-16,0-10-9 0,0-11-15 15,0-17-5-15,0-20-2 16,6-10 0-16,0-18-2 16,-1-12-19-16,1-10-40 15,4 0-47-15,-2-10-62 16,5-22-37-16,-1-16-102 16</inkml:trace>
  <inkml:trace contextRef="#ctx0" brushRef="#br0" timeOffset="121998.51">2505 13989 734 0,'0'0'18'0,"0"0"-17"15,0 0 40-15,0 0 12 16,0 0-26-16,0 0 10 16,105 32 9-16,-10-32-21 15,17 0-2-15,13-10-9 16,8-11 1-16,6-3-1 16,-6-2-10-16,-4 0-4 15,-10 4 0-15,-19 4-2 16,-18 8-4-16,-30 4-10 15,-25 6 5-15,-14 0-13 16,-13 0-11-16,0 6 19 16,-31 10 15-16,-23 8-21 15,-17 0 4-15,-5 0 9 0,-11-1 5 16,0-1 0-16,-2 2 3 16,-4-2 1-16,1 1 0 15,5 4 3-15,12-1 5 16,9-8 13-16,18 0-3 15,17-6 3-15,14-8 3 16,17-4-5-16,0 0-8 16,31 0-4-16,30-10-2 15,22-14 1-15,17-4-1 16,5-2 2-16,4-2 0 16,-4 1 1-16,-11 4 1 15,-5 4-5-15,-12 5-4 0,-14 9 0 16,-10 0-29-16,-9 3-24 15,-3 4-49-15,-5-2-92 16,-5-2-139-16</inkml:trace>
  <inkml:trace contextRef="#ctx0" brushRef="#br0" timeOffset="122831.93">4993 12282 660 0,'0'0'37'16,"0"0"5"-16,0 0 48 15,-146 14-22-15,104 32-17 16,3 24 16-16,4 21 27 0,-1 21-1 16,1 14-29-16,-3 6-18 15,0 3-15-15,-6-3-9 16,-2-6-8-1,2-7 0-15,1-11-3 0,8-18-6 16,2-19 3-16,6-17-6 16,5-14 0-16,4-14-2 15,5-6 0-15,1-8-8 16,6-6-16-16,6-6-32 16,0 0-32-16,13-22-101 15,36-22-3-15,20-18-85 16,14-7-166-16</inkml:trace>
  <inkml:trace contextRef="#ctx0" brushRef="#br0" timeOffset="124227.51">5174 12956 666 0,'0'0'59'16,"0"0"-13"-16,0 0 39 15,0 0-15-15,0 0-19 0,0 0-35 16,-11 46-4 0,11 22 48-16,0 8-7 0,0 3-11 15,0-1-21-15,7-10-9 16,-5-10-8-16,4-16-3 15,-3-16-1-15,2-12 0 16,-3-10 2-16,-2-4-2 16,0 0 2-16,0-10-1 15,0-28 0-15,0-22-1 16,0-16-5-16,0-11 5 16,-14-3 1-16,-1-4 3 15,0 2-4-15,12 6 0 16,3 11 0-16,0 13-4 15,11 16 2-15,18 10 2 0,3 14 0 16,5 10 0-16,3 12 0 16,0 0 0-16,1 18 2 15,-8 12 4-15,-8 4 0 16,-12 2 7-16,-13 2-6 16,0 5 13-16,-13-2-2 15,-26 6 2 1,-7-1-11-16,-6 0-3 0,6-6-6 15,3-4-6-15,15-10-23 16,16-8-37-16,12-2-31 16,0-7-41-16,27-6 31 15,21-3-5-15,15 0-24 16,9 0 29-16,5-3 21 16,2-8-30-16,-6-1 71 15,-4-2 45-15,-4-4 59 0,-9 0 49 16,-10-4 5-16,-12 0 33 15,-14-2-41-15,-11 4-24 16,-9 0 3-16,0 4-11 16,-11 6 1-16,-16 8-9 15,-8 2-21-15,-6 20-21 16,1 20-6-16,0 14-4 16,7 8-1-16,10 7-2 15,12-4-1-15,11-4-4 16,0-15-4-16,11-14-2 15,20-18-1-15,7-14-1 16,4-10-3-16,-1-30-9 16,-6-6 4-16,-6 4 4 0,-9 5 2 15,-8 17 5-15,-6 8 1 16,-4 8 3-16,-2 4 6 16,0 2 4-16,0 21-12 15,0 3-1-15,0-2-1 16,2-8 0-16,23-12-1 15,13-4-7-15,7-8-4 16,3-21-3-16,2-4-1 16,-13 2 0-16,-8 9 11 15,-13 10 5-15,-9 12 2 16,-1 0 0-16,1 37 10 16,1 24 35-16,6 28-17 0,5 15 16 15,0 18 16-15,6 13-15 16,-1 13-18-16,-6 15-15 15,-4-1-10-15,-4-12-2 16,-5-23-2-16,-5-39 0 16,0-32 1-16,0-28-1 15,-11-28 7-15,-18-4 7 16,-4-44-14-16,-3-32-9 16,3-23-15-16,12-17-22 15,15-8-31-15,6-3 13 16,21 11 41-16,25 16 9 15,5 20 4-15,0 24 10 0,-4 20 0 16,-9 13 2-16,-9 14 6 16,-9 6-1-16,-3 1-1 15,6-4-2-15,2-8-2 16,6-10 0-16,0-8-1 16,0-8 0-16,-6-2-1 15,-10 4 1-15,-9 12 0 16,-6 9 3-16,0 10 17 15,-24 8 6-15,-10 3-21 16,-5 3-5-16,3 23-1 16,7 8 0-16,16 8 1 15,13 4 1-15,0-2 5 16,15-2-2-16,21-8 2 16,9-8-7-16,5-10 0 15,11-9-18-15,3-7-40 0,8-13-78 16,6-25-86-16,-2-10-60 15,-7-2-121-15</inkml:trace>
  <inkml:trace contextRef="#ctx0" brushRef="#br0" timeOffset="125717.43">7295 13144 456 0,'0'0'206'16,"0"0"-75"-16,0 0 11 16,0 0 18-16,0 0-33 15,0 0-63-15,-17-38-31 16,12 74 4-16,0 15 0 0,3 7-11 15,2 3-5 1,-2-4-2-16,0-7-12 0,2-12 0 16,0-8-6-16,0-14 0 15,0-6-1-15,0-10 0 16,-4 0 5-16,-3-10-4 16,1-26-1-16,-2-22-11 15,4-17 4-15,4-11-12 16,0-4-6-16,0 8 3 15,14 16 12-15,7 18 8 16,-2 20 2-16,-6 16 2 16,-2 12 0-16,0 8-1 15,5 28 8-15,4 14 1 16,0 10 3-16,5 4-1 16,-5 0 0-16,6-2-1 15,-1-5-6-15,-1-11-3 0,-1-12-1 16,1-16-1-16,0-12 0 15,3-6-3-15,2-24-7 16,-2-26 0-16,2-16-5 16,-2-9-3-16,-5-1 7 15,-4 2 4-15,-5 8 3 16,-4 14 3-16,-4 16 1 16,-5 14 5-16,0 15 7 15,0 7 5-15,0 12-10 16,0 31-2-16,0 17 17 15,0 14-4-15,0 4-6 16,0 5-2-16,10-5 1 0,4-8-3 16,4-14-2-16,4-10-6 15,3-16 0-15,-1-14 0 16,0-12-3-16,1-4-10 16,2-18-1-16,-2-22-4 15,-2-12 2-15,-2-6 3 16,-5 0 10-16,-5 8 2 15,-7 11 1-15,-2 15 3 16,-2 14 8-16,0 6 9 16,0 4-2-16,0 13-14 15,0 23 1-15,0 15 4 16,0 6-4-16,10-3-1 16,7-8-4-16,3-10-1 0,5-12-2 15,6-16-5-15,3-8-7 16,3-4-6-16,1-28 0 15,-3-8 9-15,-8-8-10 16,-6-2 18-16,-8-1-2 16,-7 5 4-16,-6 9 2 15,0 8 0-15,0 13 1 16,0 10 7-16,0 6 1 16,0 0-3-16,0 0-6 15,0 20-1-15,3 4-2 16,8-2-4-16,5-4 0 15,1 0 6-15,-2-4-1 16,-1 0 2-16,-5-2 0 16,-5-3 1-16,-3-5-1 0,-1-3 1 15,0-1 1-15,0 0 2 16,0 0-1-16,0 0 0 16,0-7 0-16,0-13-3 15,-3 2-1-15,-5-5 1 16,-1 0 0-16,-3 0-1 15,1-1 1-15,-2 4-1 16,4 2 0-16,-2 2 0 16,0 2 0-16,2 4 1 15,-2 0 0-15,0 6 2 16,-3 2-1-16,1 2 0 16,4 0-1-16,4 20 0 0,5 10 0 15,0 7 1 1,18-1 0-16,11 0 0 15,7-4-2-15,-1-2 2 16,-1-5-1-16,-1 0 0 0,-6-1-1 16,-2-6 1-16,-9 0 0 15,-12 0 0-15,-4-2 1 16,0 0 1-16,-22 0-2 16,-5-4 0-16,0-8-1 15,9-4-4-15,9 0 3 16,5 0 1-16,4-2-2 15,0-18-16-15,8-8-3 16,13-8-10-16,3-8 4 0,1-2-1 16,-5-4 11-16,-2 0 3 15,-7 3 5-15,-7 5 10 16,-1 8 1-16,-3 10 1 16,0 10 8-16,0 8 16 15,0 6-2-15,0 0-16 16,1 16-8-16,15 16 11 15,9 8 8-15,8 4-9 16,5 9 6-16,0-2 1 16,-3 2-3-16,-4-3 0 15,-8-8-1-15,-11-10-2 16,-10-4-8-16,-2-10-2 0,-12-8-1 16,-26-10-7-1,-11 0-42-15,-6-24-34 0,-5-18-60 16,0-16-86-16,-5-14-149 15</inkml:trace>
  <inkml:trace contextRef="#ctx0" brushRef="#br0" timeOffset="126049.21">8082 12715 708 0,'0'0'22'15,"0"0"36"-15,0 0 62 16,0 0-32-16,0 0-31 0,0 0 12 15,71-80-9-15,-58 106-20 16,-10 4-9-16,-3 4-12 16,-12-2 3-16,-21-4-13 15,-2-8-7-15,-3-10-2 16,5-10 5-16,6 0-4 16,9-16 0-16,7-10 0 15,11 0 1-15,0 6-2 16,4 4 4-16,21 4 3 15,6 4 0-15,4 8-6 16,3 0-1-16,2 0-3 16,-1 0-27-16,-6 2-69 15,-11 8-101-15,-15 4-76 16</inkml:trace>
  <inkml:trace contextRef="#ctx0" brushRef="#br0" timeOffset="126939.81">3604 14654 552 0,'0'0'50'0,"0"0"-2"0,0 0 50 16,0 0-19 0,0 0-31-16,0 0-4 0,0-94 6 15,0 90-1-15,0 2-6 16,0 2-3-16,0 0-25 15,0 2-14-15,0 26 2 16,0 10 6-16,0 8-1 16,0 2-6-16,-1 2-2 15,-1-5-18-15,2-5-83 16,0-14-8-16,0-8-57 16,14-8-134-16</inkml:trace>
  <inkml:trace contextRef="#ctx0" brushRef="#br0" timeOffset="129079.24">10457 12846 635 0,'0'0'22'0,"0"0"27"0,0 0 42 16,0 0-23-16,0 0-6 16,0 0-22-16,-58-113-4 15,58 81 1-15,0-4-3 16,4-2 8-16,23 4-22 16,9 3-4-16,7 17-6 15,7 14 5-15,6 13 7 16,-2 41 5-16,-8 16 3 15,-15 6-8-15,-19 4-10 16,-12-3 1-16,-18-3 0 16,-24-4-6-16,-5-10 2 15,3-6-6-15,5-8 10 16,11-10-10-16,5-7 3 16,10-11-6-16,6-8 1 15,7 2-1-15,0 4-2 0,9 8 2 16,22 10 0-16,3 12 5 15,4 10 3-15,-7 10 8 16,-8 2 8-16,-13 7-1 16,-10-3-8-16,0 0-8 15,-2-4-6-15,-14-10 0 16,3-14-2-16,2-9 0 16,4-17-9-16,0-8-13 15,5-6 5-15,2-2-2 16,0-2 6-16,0 0 9 15,0 0-1-15,0 0-6 16,0 0-4-16,5 0 16 0,17 0 2 16,5 0 1-16,4 6 2 15,0 6 2-15,-9 4 3 16,-8-2-3-16,-10-4-6 16,-4-2 5-16,0-4-1 15,-2-2 1-15,-23-2-2 16,-4 0-4-16,-2-8-1 15,2-20-3-15,7-10-5 16,9-8 0-16,13 1 2 16,0 5 2-16,8 8 3 15,15 10 2-15,-1 8 1 16,-1 10 0-16,-11 4-1 16,-3 0-5-16,-5 6-12 0,-2 14-101 15,0 0-132-15,-13-4-290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07-Apr-22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a:t>
            </a:fld>
            <a:endParaRPr lang="en-US"/>
          </a:p>
        </p:txBody>
      </p:sp>
    </p:spTree>
    <p:extLst>
      <p:ext uri="{BB962C8B-B14F-4D97-AF65-F5344CB8AC3E}">
        <p14:creationId xmlns="" xmlns:p14="http://schemas.microsoft.com/office/powerpoint/2010/main" val="1776569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entagon 6"/>
          <p:cNvSpPr/>
          <p:nvPr userDrawn="1"/>
        </p:nvSpPr>
        <p:spPr>
          <a:xfrm>
            <a:off x="0" y="6553200"/>
            <a:ext cx="8001000" cy="304800"/>
          </a:xfrm>
          <a:prstGeom prst="homePlate">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Unit- 4 Memory Management</a:t>
            </a:r>
            <a:r>
              <a:rPr lang="en-US" b="1" baseline="0" dirty="0"/>
              <a:t> </a:t>
            </a:r>
            <a:r>
              <a:rPr lang="en-US" baseline="0" dirty="0"/>
              <a:t>(Prof. Aanchal Phutela)</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entagon 6"/>
          <p:cNvSpPr/>
          <p:nvPr userDrawn="1"/>
        </p:nvSpPr>
        <p:spPr>
          <a:xfrm>
            <a:off x="0" y="6553200"/>
            <a:ext cx="8001000" cy="304800"/>
          </a:xfrm>
          <a:prstGeom prst="homePlate">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Unit- 4</a:t>
            </a:r>
            <a:r>
              <a:rPr lang="en-US" b="1" baseline="0" dirty="0"/>
              <a:t> Memory Management </a:t>
            </a:r>
            <a:r>
              <a:rPr lang="en-US" baseline="0" dirty="0"/>
              <a:t>(Prof. Aanchal Phutela)</a:t>
            </a:r>
            <a:endParaRPr lang="en-US" dirty="0"/>
          </a:p>
        </p:txBody>
      </p:sp>
      <p:sp>
        <p:nvSpPr>
          <p:cNvPr id="8" name="Rectangle 7"/>
          <p:cNvSpPr/>
          <p:nvPr userDrawn="1"/>
        </p:nvSpPr>
        <p:spPr>
          <a:xfrm>
            <a:off x="8534400" y="6553200"/>
            <a:ext cx="609600" cy="304800"/>
          </a:xfrm>
          <a:prstGeom prst="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fld id="{18EFF3E6-FF15-46F0-B271-70DBA827B04F}" type="slidenum">
              <a:rPr lang="en-US" smtClean="0"/>
              <a:pPr algn="ct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2">
            <a:grayscl/>
            <a:extLst>
              <a:ext uri="{BEBA8EAE-BF5A-486C-A8C5-ECC9F3942E4B}">
                <a14:imgProps xmlns="" xmlns:a14="http://schemas.microsoft.com/office/drawing/2010/main">
                  <a14:imgLayer r:embed="rId3">
                    <a14:imgEffect>
                      <a14:brightnessContrast contrast="40000"/>
                    </a14:imgEffect>
                  </a14:imgLayer>
                </a14:imgProps>
              </a:ext>
              <a:ext uri="{28A0092B-C50C-407E-A947-70E740481C1C}">
                <a14:useLocalDpi xmlns="" xmlns:a14="http://schemas.microsoft.com/office/drawing/2010/main" val="0"/>
              </a:ext>
            </a:extLst>
          </a:blip>
          <a:srcRect t="18334" b="6667"/>
          <a:stretch/>
        </p:blipFill>
        <p:spPr>
          <a:xfrm>
            <a:off x="0" y="0"/>
            <a:ext cx="9144000" cy="6858000"/>
          </a:xfrm>
          <a:prstGeom prst="rect">
            <a:avLst/>
          </a:prstGeom>
        </p:spPr>
      </p:pic>
      <p:sp>
        <p:nvSpPr>
          <p:cNvPr id="6" name="Pentagon 5"/>
          <p:cNvSpPr/>
          <p:nvPr/>
        </p:nvSpPr>
        <p:spPr>
          <a:xfrm>
            <a:off x="0" y="1524000"/>
            <a:ext cx="6172200" cy="3124200"/>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0" b="1" dirty="0"/>
          </a:p>
          <a:p>
            <a:pPr algn="ctr"/>
            <a:r>
              <a:rPr lang="en-US" sz="4000" b="1" dirty="0"/>
              <a:t>Unit </a:t>
            </a:r>
            <a:r>
              <a:rPr lang="en-US" sz="4000" b="1"/>
              <a:t>– 4 </a:t>
            </a:r>
            <a:endParaRPr lang="en-US" sz="4000" b="1" dirty="0"/>
          </a:p>
          <a:p>
            <a:pPr algn="ctr"/>
            <a:r>
              <a:rPr lang="en-US" sz="4000" b="1" dirty="0"/>
              <a:t>Memory Management</a:t>
            </a:r>
          </a:p>
        </p:txBody>
      </p:sp>
      <p:sp>
        <p:nvSpPr>
          <p:cNvPr id="7" name="Pentagon 6"/>
          <p:cNvSpPr/>
          <p:nvPr/>
        </p:nvSpPr>
        <p:spPr>
          <a:xfrm>
            <a:off x="0" y="838200"/>
            <a:ext cx="4343400" cy="13716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b="1" dirty="0"/>
              <a:t>Operating System</a:t>
            </a:r>
          </a:p>
        </p:txBody>
      </p:sp>
      <p:sp>
        <p:nvSpPr>
          <p:cNvPr id="8" name="Chevron 7"/>
          <p:cNvSpPr/>
          <p:nvPr/>
        </p:nvSpPr>
        <p:spPr>
          <a:xfrm>
            <a:off x="3962400" y="838200"/>
            <a:ext cx="1371600" cy="1371600"/>
          </a:xfrm>
          <a:prstGeom prst="chevr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09600" y="4944070"/>
            <a:ext cx="5105400" cy="923330"/>
          </a:xfrm>
          <a:prstGeom prst="rect">
            <a:avLst/>
          </a:prstGeom>
          <a:noFill/>
        </p:spPr>
        <p:txBody>
          <a:bodyPr wrap="square" rtlCol="0">
            <a:spAutoFit/>
          </a:bodyPr>
          <a:lstStyle/>
          <a:p>
            <a:r>
              <a:rPr lang="en-US" b="1" dirty="0"/>
              <a:t>Subject Faculty: </a:t>
            </a:r>
            <a:r>
              <a:rPr lang="en-US" dirty="0"/>
              <a:t>Prof. Aanchal Phutela</a:t>
            </a:r>
          </a:p>
          <a:p>
            <a:r>
              <a:rPr lang="en-US" dirty="0"/>
              <a:t>Computer Engineering</a:t>
            </a:r>
          </a:p>
          <a:p>
            <a:r>
              <a:rPr lang="en-US" dirty="0"/>
              <a:t>       aanchal.phutela@gu.edu.in</a:t>
            </a:r>
          </a:p>
        </p:txBody>
      </p:sp>
      <p:pic>
        <p:nvPicPr>
          <p:cNvPr id="1026" name="Picture 2"/>
          <p:cNvPicPr>
            <a:picLocks noChangeAspect="1" noChangeArrowheads="1"/>
          </p:cNvPicPr>
          <p:nvPr/>
        </p:nvPicPr>
        <p:blipFill>
          <a:blip r:embed="rId4"/>
          <a:srcRect/>
          <a:stretch>
            <a:fillRect/>
          </a:stretch>
        </p:blipFill>
        <p:spPr bwMode="auto">
          <a:xfrm>
            <a:off x="609600" y="5562600"/>
            <a:ext cx="381000" cy="282466"/>
          </a:xfrm>
          <a:prstGeom prst="rect">
            <a:avLst/>
          </a:prstGeom>
          <a:noFill/>
          <a:ln w="9525">
            <a:noFill/>
            <a:miter lim="800000"/>
            <a:headEnd/>
            <a:tailEnd/>
          </a:ln>
          <a:effectLst/>
        </p:spPr>
      </p:pic>
      <p:pic>
        <p:nvPicPr>
          <p:cNvPr id="2" name="Picture 1"/>
          <p:cNvPicPr>
            <a:picLocks noChangeAspect="1"/>
          </p:cNvPicPr>
          <p:nvPr/>
        </p:nvPicPr>
        <p:blipFill>
          <a:blip r:embed="rId5"/>
          <a:stretch>
            <a:fillRect/>
          </a:stretch>
        </p:blipFill>
        <p:spPr>
          <a:xfrm>
            <a:off x="6327200" y="1524000"/>
            <a:ext cx="2729932" cy="2069608"/>
          </a:xfrm>
          <a:prstGeom prst="rect">
            <a:avLst/>
          </a:prstGeom>
        </p:spPr>
      </p:pic>
    </p:spTree>
    <p:extLst>
      <p:ext uri="{BB962C8B-B14F-4D97-AF65-F5344CB8AC3E}">
        <p14:creationId xmlns="" xmlns:p14="http://schemas.microsoft.com/office/powerpoint/2010/main" val="67685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763000" cy="808037"/>
          </a:xfrm>
        </p:spPr>
        <p:txBody>
          <a:bodyPr>
            <a:noAutofit/>
          </a:bodyPr>
          <a:lstStyle/>
          <a:p>
            <a:r>
              <a:rPr lang="en-US" sz="3200" dirty="0"/>
              <a:t>Contiguous M/m allocation: Fixed Partition</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575418330"/>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6701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Contiguous </a:t>
            </a:r>
            <a:r>
              <a:rPr lang="en-US" sz="2800" dirty="0">
                <a:cs typeface="Times New Roman" panose="02020603050405020304" pitchFamily="18" charset="0"/>
              </a:rPr>
              <a:t>M/m allocation: Variable Size Partition</a:t>
            </a:r>
            <a:endParaRPr lang="en-US" sz="2800" dirty="0"/>
          </a:p>
        </p:txBody>
      </p:sp>
      <p:graphicFrame>
        <p:nvGraphicFramePr>
          <p:cNvPr id="4" name="Content Placeholder 3"/>
          <p:cNvGraphicFramePr>
            <a:graphicFrameLocks/>
          </p:cNvGraphicFramePr>
          <p:nvPr>
            <p:extLst>
              <p:ext uri="{D42A27DB-BD31-4B8C-83A1-F6EECF244321}">
                <p14:modId xmlns="" xmlns:p14="http://schemas.microsoft.com/office/powerpoint/2010/main" val="295174829"/>
              </p:ext>
            </p:extLst>
          </p:nvPr>
        </p:nvGraphicFramePr>
        <p:xfrm>
          <a:off x="190500" y="1066800"/>
          <a:ext cx="87630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6261033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solidFill>
                  <a:prstClr val="black"/>
                </a:solidFill>
              </a:rPr>
              <a:t>Contiguous </a:t>
            </a:r>
            <a:r>
              <a:rPr lang="en-US" sz="2800" dirty="0">
                <a:solidFill>
                  <a:prstClr val="black"/>
                </a:solidFill>
                <a:cs typeface="Times New Roman" panose="02020603050405020304" pitchFamily="18" charset="0"/>
              </a:rPr>
              <a:t>M/m allocation: Variable Size Partition</a:t>
            </a:r>
            <a:endParaRPr lang="en-US" dirty="0"/>
          </a:p>
        </p:txBody>
      </p:sp>
      <p:graphicFrame>
        <p:nvGraphicFramePr>
          <p:cNvPr id="4" name="Content Placeholder 3"/>
          <p:cNvGraphicFramePr>
            <a:graphicFrameLocks/>
          </p:cNvGraphicFramePr>
          <p:nvPr>
            <p:extLst>
              <p:ext uri="{D42A27DB-BD31-4B8C-83A1-F6EECF244321}">
                <p14:modId xmlns="" xmlns:p14="http://schemas.microsoft.com/office/powerpoint/2010/main" val="1151256964"/>
              </p:ext>
            </p:extLst>
          </p:nvPr>
        </p:nvGraphicFramePr>
        <p:xfrm>
          <a:off x="190500" y="990600"/>
          <a:ext cx="8763000" cy="53833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138575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Allocation Strategies</a:t>
            </a:r>
          </a:p>
        </p:txBody>
      </p:sp>
      <p:sp>
        <p:nvSpPr>
          <p:cNvPr id="3" name="Content Placeholder 2"/>
          <p:cNvSpPr>
            <a:spLocks noGrp="1"/>
          </p:cNvSpPr>
          <p:nvPr>
            <p:ph idx="1"/>
          </p:nvPr>
        </p:nvSpPr>
        <p:spPr/>
        <p:txBody>
          <a:bodyPr>
            <a:normAutofit/>
          </a:bodyPr>
          <a:lstStyle/>
          <a:p>
            <a:pPr algn="just"/>
            <a:r>
              <a:rPr lang="en-US" dirty="0"/>
              <a:t>In </a:t>
            </a:r>
            <a:r>
              <a:rPr lang="en-US" b="1" dirty="0"/>
              <a:t>Partition Allocation</a:t>
            </a:r>
            <a:r>
              <a:rPr lang="en-US" dirty="0"/>
              <a:t>, when there is </a:t>
            </a:r>
            <a:r>
              <a:rPr lang="en-US" b="1" dirty="0">
                <a:solidFill>
                  <a:srgbClr val="0070C0"/>
                </a:solidFill>
              </a:rPr>
              <a:t>more than one partition freely available</a:t>
            </a:r>
            <a:r>
              <a:rPr lang="en-US" dirty="0"/>
              <a:t> to accommodate a process’s request, </a:t>
            </a:r>
            <a:r>
              <a:rPr lang="en-US" b="1" dirty="0"/>
              <a:t>a partition must be selected. </a:t>
            </a:r>
          </a:p>
          <a:p>
            <a:pPr algn="just"/>
            <a:r>
              <a:rPr lang="en-US" dirty="0"/>
              <a:t>To </a:t>
            </a:r>
            <a:r>
              <a:rPr lang="en-US" b="1" dirty="0">
                <a:solidFill>
                  <a:srgbClr val="0070C0"/>
                </a:solidFill>
              </a:rPr>
              <a:t>choose a particular partition</a:t>
            </a:r>
            <a:r>
              <a:rPr lang="en-US" dirty="0"/>
              <a:t>, a partition allocation method is needed. A partition allocation method is </a:t>
            </a:r>
            <a:r>
              <a:rPr lang="en-US" b="1" dirty="0">
                <a:solidFill>
                  <a:srgbClr val="0070C0"/>
                </a:solidFill>
              </a:rPr>
              <a:t>considered better </a:t>
            </a:r>
            <a:r>
              <a:rPr lang="en-US" dirty="0"/>
              <a:t>if it </a:t>
            </a:r>
            <a:r>
              <a:rPr lang="en-US" b="1" dirty="0">
                <a:solidFill>
                  <a:srgbClr val="0070C0"/>
                </a:solidFill>
              </a:rPr>
              <a:t>avoids internal fragmentation. </a:t>
            </a:r>
          </a:p>
          <a:p>
            <a:pPr algn="just"/>
            <a:r>
              <a:rPr lang="en-US" dirty="0"/>
              <a:t>There are different Memory allocation Algorithm are:</a:t>
            </a:r>
            <a:endParaRPr lang="en-US" b="1" dirty="0">
              <a:solidFill>
                <a:srgbClr val="0070C0"/>
              </a:solidFill>
            </a:endParaRPr>
          </a:p>
          <a:p>
            <a:pPr marL="457200" indent="-457200">
              <a:buFont typeface="+mj-lt"/>
              <a:buAutoNum type="arabicPeriod"/>
            </a:pPr>
            <a:r>
              <a:rPr lang="en-US" sz="2800" dirty="0">
                <a:solidFill>
                  <a:srgbClr val="C00000"/>
                </a:solidFill>
              </a:rPr>
              <a:t>First Fit</a:t>
            </a:r>
          </a:p>
          <a:p>
            <a:pPr marL="457200" indent="-457200">
              <a:buFont typeface="+mj-lt"/>
              <a:buAutoNum type="arabicPeriod"/>
            </a:pPr>
            <a:r>
              <a:rPr lang="en-US" sz="2800" dirty="0">
                <a:solidFill>
                  <a:srgbClr val="C00000"/>
                </a:solidFill>
              </a:rPr>
              <a:t>Best Fit</a:t>
            </a:r>
          </a:p>
          <a:p>
            <a:pPr marL="457200" indent="-457200">
              <a:buFont typeface="+mj-lt"/>
              <a:buAutoNum type="arabicPeriod"/>
            </a:pPr>
            <a:r>
              <a:rPr lang="en-US" sz="2800" dirty="0">
                <a:solidFill>
                  <a:srgbClr val="C00000"/>
                </a:solidFill>
              </a:rPr>
              <a:t>Worst Fit</a:t>
            </a:r>
          </a:p>
        </p:txBody>
      </p:sp>
    </p:spTree>
    <p:extLst>
      <p:ext uri="{BB962C8B-B14F-4D97-AF65-F5344CB8AC3E}">
        <p14:creationId xmlns="" xmlns:p14="http://schemas.microsoft.com/office/powerpoint/2010/main" val="3883416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Allocation Strategies</a:t>
            </a:r>
          </a:p>
        </p:txBody>
      </p:sp>
      <p:sp>
        <p:nvSpPr>
          <p:cNvPr id="3" name="Content Placeholder 2"/>
          <p:cNvSpPr>
            <a:spLocks noGrp="1"/>
          </p:cNvSpPr>
          <p:nvPr>
            <p:ph idx="1"/>
          </p:nvPr>
        </p:nvSpPr>
        <p:spPr/>
        <p:txBody>
          <a:bodyPr/>
          <a:lstStyle/>
          <a:p>
            <a:pPr marL="457200" indent="-457200" algn="just">
              <a:buFont typeface="+mj-lt"/>
              <a:buAutoNum type="arabicPeriod"/>
            </a:pPr>
            <a:r>
              <a:rPr lang="en-US" sz="2800" b="1" dirty="0">
                <a:solidFill>
                  <a:srgbClr val="C00000"/>
                </a:solidFill>
              </a:rPr>
              <a:t>First Fit</a:t>
            </a:r>
            <a:r>
              <a:rPr lang="en-US" sz="2800" dirty="0">
                <a:solidFill>
                  <a:srgbClr val="C00000"/>
                </a:solidFill>
              </a:rPr>
              <a:t>: </a:t>
            </a:r>
          </a:p>
          <a:p>
            <a:pPr algn="just"/>
            <a:r>
              <a:rPr lang="en-US" dirty="0"/>
              <a:t>In the first fit, the </a:t>
            </a:r>
            <a:r>
              <a:rPr lang="en-US" b="1" dirty="0"/>
              <a:t>partition is allocated </a:t>
            </a:r>
            <a:r>
              <a:rPr lang="en-US" dirty="0"/>
              <a:t>which is </a:t>
            </a:r>
            <a:r>
              <a:rPr lang="en-US" b="1" dirty="0">
                <a:solidFill>
                  <a:srgbClr val="0070C0"/>
                </a:solidFill>
              </a:rPr>
              <a:t>the first sufficient block from the top </a:t>
            </a:r>
            <a:r>
              <a:rPr lang="en-US" dirty="0"/>
              <a:t>of Main Memory. </a:t>
            </a:r>
          </a:p>
          <a:p>
            <a:pPr algn="just"/>
            <a:r>
              <a:rPr lang="en-US" dirty="0"/>
              <a:t>It scans </a:t>
            </a:r>
            <a:r>
              <a:rPr lang="en-US" b="1" dirty="0">
                <a:solidFill>
                  <a:srgbClr val="0070C0"/>
                </a:solidFill>
              </a:rPr>
              <a:t>memory from the beginning </a:t>
            </a:r>
            <a:r>
              <a:rPr lang="en-US" dirty="0"/>
              <a:t>and </a:t>
            </a:r>
            <a:r>
              <a:rPr lang="en-US" b="1" dirty="0">
                <a:solidFill>
                  <a:srgbClr val="0070C0"/>
                </a:solidFill>
              </a:rPr>
              <a:t>chooses the first available block that is large enough. </a:t>
            </a:r>
            <a:r>
              <a:rPr lang="en-US" dirty="0"/>
              <a:t>Thus it allocates the first partition that is large enough. </a:t>
            </a:r>
          </a:p>
          <a:p>
            <a:pPr marL="457200" indent="-457200" algn="just">
              <a:buFont typeface="+mj-lt"/>
              <a:buAutoNum type="arabicPeriod" startAt="2"/>
            </a:pPr>
            <a:r>
              <a:rPr lang="en-US" sz="2800" b="1" dirty="0">
                <a:solidFill>
                  <a:srgbClr val="C00000"/>
                </a:solidFill>
              </a:rPr>
              <a:t>Best Fit: </a:t>
            </a:r>
            <a:endParaRPr lang="en-US" sz="2800" b="1" dirty="0"/>
          </a:p>
          <a:p>
            <a:pPr algn="just"/>
            <a:r>
              <a:rPr lang="en-US" dirty="0"/>
              <a:t>Allocate the process to the partition which is the </a:t>
            </a:r>
            <a:r>
              <a:rPr lang="en-US" b="1" dirty="0">
                <a:solidFill>
                  <a:srgbClr val="0070C0"/>
                </a:solidFill>
              </a:rPr>
              <a:t>first smallest sufficient partition</a:t>
            </a:r>
            <a:r>
              <a:rPr lang="en-US" b="1" dirty="0">
                <a:solidFill>
                  <a:srgbClr val="00B0F0"/>
                </a:solidFill>
              </a:rPr>
              <a:t> </a:t>
            </a:r>
            <a:r>
              <a:rPr lang="en-US" dirty="0"/>
              <a:t>among the free available partition.</a:t>
            </a:r>
          </a:p>
          <a:p>
            <a:pPr algn="just"/>
            <a:r>
              <a:rPr lang="en-US" dirty="0"/>
              <a:t>It searches the entire list of partition to find the </a:t>
            </a:r>
            <a:r>
              <a:rPr lang="en-US" b="1" dirty="0">
                <a:solidFill>
                  <a:srgbClr val="0070C0"/>
                </a:solidFill>
              </a:rPr>
              <a:t>smallest partition whose size is greater than or equal </a:t>
            </a:r>
            <a:r>
              <a:rPr lang="en-US" dirty="0"/>
              <a:t>to the </a:t>
            </a:r>
            <a:r>
              <a:rPr lang="en-US" b="1" dirty="0">
                <a:solidFill>
                  <a:srgbClr val="0070C0"/>
                </a:solidFill>
              </a:rPr>
              <a:t>size of the process</a:t>
            </a:r>
            <a:r>
              <a:rPr lang="en-US" dirty="0"/>
              <a:t>. </a:t>
            </a:r>
            <a:endParaRPr lang="en-US" b="1" dirty="0">
              <a:solidFill>
                <a:srgbClr val="C00000"/>
              </a:solidFill>
            </a:endParaRPr>
          </a:p>
        </p:txBody>
      </p:sp>
    </p:spTree>
    <p:extLst>
      <p:ext uri="{BB962C8B-B14F-4D97-AF65-F5344CB8AC3E}">
        <p14:creationId xmlns="" xmlns:p14="http://schemas.microsoft.com/office/powerpoint/2010/main" val="1038634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Memory Allocation Strategies</a:t>
            </a:r>
          </a:p>
        </p:txBody>
      </p:sp>
      <p:sp>
        <p:nvSpPr>
          <p:cNvPr id="3" name="Content Placeholder 2"/>
          <p:cNvSpPr>
            <a:spLocks noGrp="1"/>
          </p:cNvSpPr>
          <p:nvPr>
            <p:ph idx="1"/>
          </p:nvPr>
        </p:nvSpPr>
        <p:spPr/>
        <p:txBody>
          <a:bodyPr/>
          <a:lstStyle/>
          <a:p>
            <a:pPr marL="457200" indent="-457200">
              <a:buFont typeface="+mj-lt"/>
              <a:buAutoNum type="arabicPeriod" startAt="3"/>
            </a:pPr>
            <a:r>
              <a:rPr lang="en-US" sz="2800" b="1" dirty="0">
                <a:solidFill>
                  <a:srgbClr val="C00000"/>
                </a:solidFill>
              </a:rPr>
              <a:t>Worst Fit:</a:t>
            </a:r>
          </a:p>
          <a:p>
            <a:pPr algn="just"/>
            <a:r>
              <a:rPr lang="en-US" dirty="0"/>
              <a:t>Allocate the process to the partition which is the </a:t>
            </a:r>
            <a:r>
              <a:rPr lang="en-US" b="1" dirty="0">
                <a:solidFill>
                  <a:srgbClr val="0070C0"/>
                </a:solidFill>
              </a:rPr>
              <a:t>largest sufficient among the freely available partitions </a:t>
            </a:r>
            <a:r>
              <a:rPr lang="en-US" dirty="0"/>
              <a:t>available in the main memory. </a:t>
            </a:r>
          </a:p>
          <a:p>
            <a:pPr algn="just"/>
            <a:r>
              <a:rPr lang="en-US" dirty="0"/>
              <a:t>It is opposite to the best-fit algorithm. </a:t>
            </a:r>
          </a:p>
          <a:p>
            <a:pPr algn="just"/>
            <a:r>
              <a:rPr lang="en-US" dirty="0"/>
              <a:t>It searches the entire list of partitions to </a:t>
            </a:r>
            <a:r>
              <a:rPr lang="en-US" b="1" dirty="0">
                <a:solidFill>
                  <a:srgbClr val="0070C0"/>
                </a:solidFill>
              </a:rPr>
              <a:t>find the largest partition </a:t>
            </a:r>
            <a:r>
              <a:rPr lang="en-US" dirty="0"/>
              <a:t>and allocate it to process.  </a:t>
            </a:r>
          </a:p>
        </p:txBody>
      </p:sp>
    </p:spTree>
    <p:extLst>
      <p:ext uri="{BB962C8B-B14F-4D97-AF65-F5344CB8AC3E}">
        <p14:creationId xmlns="" xmlns:p14="http://schemas.microsoft.com/office/powerpoint/2010/main" val="993452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Size Partitioning </a:t>
            </a:r>
          </a:p>
        </p:txBody>
      </p:sp>
      <p:sp>
        <p:nvSpPr>
          <p:cNvPr id="3" name="Content Placeholder 2"/>
          <p:cNvSpPr>
            <a:spLocks noGrp="1"/>
          </p:cNvSpPr>
          <p:nvPr>
            <p:ph idx="1"/>
          </p:nvPr>
        </p:nvSpPr>
        <p:spPr/>
        <p:txBody>
          <a:bodyPr/>
          <a:lstStyle/>
          <a:p>
            <a:r>
              <a:rPr lang="en-US" dirty="0"/>
              <a:t>P1=300</a:t>
            </a:r>
          </a:p>
          <a:p>
            <a:r>
              <a:rPr lang="en-US" dirty="0"/>
              <a:t>P2=25</a:t>
            </a:r>
          </a:p>
          <a:p>
            <a:r>
              <a:rPr lang="en-US" dirty="0"/>
              <a:t>P3=125</a:t>
            </a:r>
          </a:p>
          <a:p>
            <a:r>
              <a:rPr lang="en-US" dirty="0"/>
              <a:t>P4=50</a:t>
            </a:r>
          </a:p>
        </p:txBody>
      </p:sp>
      <p:sp>
        <p:nvSpPr>
          <p:cNvPr id="4" name="Rectangle 3"/>
          <p:cNvSpPr/>
          <p:nvPr/>
        </p:nvSpPr>
        <p:spPr>
          <a:xfrm>
            <a:off x="2552700" y="1447800"/>
            <a:ext cx="60579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35052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454152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58674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70866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flipH="1">
            <a:off x="2552700" y="1447800"/>
            <a:ext cx="4191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2743200" y="1447800"/>
            <a:ext cx="5334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3093720" y="1600200"/>
            <a:ext cx="37338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4541519" y="1447800"/>
            <a:ext cx="335281" cy="342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4541520" y="1447800"/>
            <a:ext cx="678181"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4918710" y="1447800"/>
            <a:ext cx="65913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5261611" y="1524000"/>
            <a:ext cx="601979" cy="6096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a:off x="5577840" y="1866900"/>
            <a:ext cx="289560" cy="2667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a:off x="7086600" y="1447800"/>
            <a:ext cx="3810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7086600" y="1447800"/>
            <a:ext cx="7620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7467600" y="1447800"/>
            <a:ext cx="75819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7848600" y="1447800"/>
            <a:ext cx="6858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4" idx="3"/>
          </p:cNvCxnSpPr>
          <p:nvPr/>
        </p:nvCxnSpPr>
        <p:spPr>
          <a:xfrm flipH="1">
            <a:off x="8225790" y="1790700"/>
            <a:ext cx="384810" cy="342900"/>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2762250" y="2167128"/>
            <a:ext cx="914400" cy="369332"/>
          </a:xfrm>
          <a:prstGeom prst="rect">
            <a:avLst/>
          </a:prstGeom>
          <a:noFill/>
        </p:spPr>
        <p:txBody>
          <a:bodyPr wrap="square" rtlCol="0">
            <a:spAutoFit/>
          </a:bodyPr>
          <a:lstStyle/>
          <a:p>
            <a:r>
              <a:rPr lang="en-US" b="1" dirty="0"/>
              <a:t>50 </a:t>
            </a:r>
          </a:p>
        </p:txBody>
      </p:sp>
      <p:sp>
        <p:nvSpPr>
          <p:cNvPr id="47" name="TextBox 46"/>
          <p:cNvSpPr txBox="1"/>
          <p:nvPr/>
        </p:nvSpPr>
        <p:spPr>
          <a:xfrm>
            <a:off x="3691128" y="2167128"/>
            <a:ext cx="914400" cy="369332"/>
          </a:xfrm>
          <a:prstGeom prst="rect">
            <a:avLst/>
          </a:prstGeom>
          <a:noFill/>
        </p:spPr>
        <p:txBody>
          <a:bodyPr wrap="square" rtlCol="0">
            <a:spAutoFit/>
          </a:bodyPr>
          <a:lstStyle/>
          <a:p>
            <a:r>
              <a:rPr lang="en-US" b="1" dirty="0"/>
              <a:t>150</a:t>
            </a:r>
          </a:p>
        </p:txBody>
      </p:sp>
      <p:sp>
        <p:nvSpPr>
          <p:cNvPr id="48" name="TextBox 47"/>
          <p:cNvSpPr txBox="1"/>
          <p:nvPr/>
        </p:nvSpPr>
        <p:spPr>
          <a:xfrm>
            <a:off x="4990338" y="2148840"/>
            <a:ext cx="568452" cy="369332"/>
          </a:xfrm>
          <a:prstGeom prst="rect">
            <a:avLst/>
          </a:prstGeom>
          <a:noFill/>
        </p:spPr>
        <p:txBody>
          <a:bodyPr wrap="square" rtlCol="0">
            <a:spAutoFit/>
          </a:bodyPr>
          <a:lstStyle/>
          <a:p>
            <a:r>
              <a:rPr lang="en-US" b="1" dirty="0"/>
              <a:t>300</a:t>
            </a:r>
          </a:p>
        </p:txBody>
      </p:sp>
      <p:sp>
        <p:nvSpPr>
          <p:cNvPr id="49" name="TextBox 48"/>
          <p:cNvSpPr txBox="1"/>
          <p:nvPr/>
        </p:nvSpPr>
        <p:spPr>
          <a:xfrm>
            <a:off x="6211062" y="2178058"/>
            <a:ext cx="568452" cy="369332"/>
          </a:xfrm>
          <a:prstGeom prst="rect">
            <a:avLst/>
          </a:prstGeom>
          <a:noFill/>
        </p:spPr>
        <p:txBody>
          <a:bodyPr wrap="square" rtlCol="0">
            <a:spAutoFit/>
          </a:bodyPr>
          <a:lstStyle/>
          <a:p>
            <a:r>
              <a:rPr lang="en-US" b="1" dirty="0"/>
              <a:t>350</a:t>
            </a:r>
          </a:p>
        </p:txBody>
      </p:sp>
      <p:sp>
        <p:nvSpPr>
          <p:cNvPr id="50" name="TextBox 49"/>
          <p:cNvSpPr txBox="1"/>
          <p:nvPr/>
        </p:nvSpPr>
        <p:spPr>
          <a:xfrm>
            <a:off x="7507986" y="2133600"/>
            <a:ext cx="568452" cy="369332"/>
          </a:xfrm>
          <a:prstGeom prst="rect">
            <a:avLst/>
          </a:prstGeom>
          <a:noFill/>
        </p:spPr>
        <p:txBody>
          <a:bodyPr wrap="square" rtlCol="0">
            <a:spAutoFit/>
          </a:bodyPr>
          <a:lstStyle/>
          <a:p>
            <a:r>
              <a:rPr lang="en-US" b="1" dirty="0"/>
              <a:t>600</a:t>
            </a:r>
          </a:p>
        </p:txBody>
      </p:sp>
      <p:pic>
        <p:nvPicPr>
          <p:cNvPr id="51" name="Picture 50"/>
          <p:cNvPicPr>
            <a:picLocks noChangeAspect="1"/>
          </p:cNvPicPr>
          <p:nvPr/>
        </p:nvPicPr>
        <p:blipFill>
          <a:blip r:embed="rId2"/>
          <a:stretch>
            <a:fillRect/>
          </a:stretch>
        </p:blipFill>
        <p:spPr>
          <a:xfrm>
            <a:off x="2447923" y="2743932"/>
            <a:ext cx="6505575" cy="1200150"/>
          </a:xfrm>
          <a:prstGeom prst="rect">
            <a:avLst/>
          </a:prstGeom>
        </p:spPr>
      </p:pic>
      <p:pic>
        <p:nvPicPr>
          <p:cNvPr id="52" name="Picture 51"/>
          <p:cNvPicPr>
            <a:picLocks noChangeAspect="1"/>
          </p:cNvPicPr>
          <p:nvPr/>
        </p:nvPicPr>
        <p:blipFill>
          <a:blip r:embed="rId2"/>
          <a:stretch>
            <a:fillRect/>
          </a:stretch>
        </p:blipFill>
        <p:spPr>
          <a:xfrm>
            <a:off x="2447923" y="3970847"/>
            <a:ext cx="6505575" cy="1200150"/>
          </a:xfrm>
          <a:prstGeom prst="rect">
            <a:avLst/>
          </a:prstGeom>
        </p:spPr>
      </p:pic>
      <p:pic>
        <p:nvPicPr>
          <p:cNvPr id="53" name="Picture 52"/>
          <p:cNvPicPr>
            <a:picLocks noChangeAspect="1"/>
          </p:cNvPicPr>
          <p:nvPr/>
        </p:nvPicPr>
        <p:blipFill>
          <a:blip r:embed="rId2"/>
          <a:stretch>
            <a:fillRect/>
          </a:stretch>
        </p:blipFill>
        <p:spPr>
          <a:xfrm>
            <a:off x="2469832" y="5222721"/>
            <a:ext cx="6505575" cy="1200150"/>
          </a:xfrm>
          <a:prstGeom prst="rect">
            <a:avLst/>
          </a:prstGeom>
        </p:spPr>
      </p:pic>
      <p:sp>
        <p:nvSpPr>
          <p:cNvPr id="54" name="TextBox 53"/>
          <p:cNvSpPr txBox="1"/>
          <p:nvPr/>
        </p:nvSpPr>
        <p:spPr>
          <a:xfrm>
            <a:off x="990600" y="3085197"/>
            <a:ext cx="1190816" cy="461665"/>
          </a:xfrm>
          <a:prstGeom prst="rect">
            <a:avLst/>
          </a:prstGeom>
          <a:noFill/>
        </p:spPr>
        <p:txBody>
          <a:bodyPr wrap="square" rtlCol="0">
            <a:spAutoFit/>
          </a:bodyPr>
          <a:lstStyle/>
          <a:p>
            <a:r>
              <a:rPr lang="en-US" sz="2400" b="1" dirty="0">
                <a:solidFill>
                  <a:srgbClr val="C00000"/>
                </a:solidFill>
              </a:rPr>
              <a:t>First Fit </a:t>
            </a:r>
          </a:p>
        </p:txBody>
      </p:sp>
      <p:sp>
        <p:nvSpPr>
          <p:cNvPr id="55" name="TextBox 54"/>
          <p:cNvSpPr txBox="1"/>
          <p:nvPr/>
        </p:nvSpPr>
        <p:spPr>
          <a:xfrm>
            <a:off x="990600" y="4165524"/>
            <a:ext cx="1190816" cy="461665"/>
          </a:xfrm>
          <a:prstGeom prst="rect">
            <a:avLst/>
          </a:prstGeom>
          <a:noFill/>
        </p:spPr>
        <p:txBody>
          <a:bodyPr wrap="square" rtlCol="0">
            <a:spAutoFit/>
          </a:bodyPr>
          <a:lstStyle/>
          <a:p>
            <a:r>
              <a:rPr lang="en-US" sz="2400" b="1" dirty="0">
                <a:solidFill>
                  <a:srgbClr val="C00000"/>
                </a:solidFill>
              </a:rPr>
              <a:t>Best Fit </a:t>
            </a:r>
          </a:p>
        </p:txBody>
      </p:sp>
      <p:sp>
        <p:nvSpPr>
          <p:cNvPr id="56" name="TextBox 55"/>
          <p:cNvSpPr txBox="1"/>
          <p:nvPr/>
        </p:nvSpPr>
        <p:spPr>
          <a:xfrm>
            <a:off x="990600" y="5516966"/>
            <a:ext cx="1457324" cy="461665"/>
          </a:xfrm>
          <a:prstGeom prst="rect">
            <a:avLst/>
          </a:prstGeom>
          <a:noFill/>
        </p:spPr>
        <p:txBody>
          <a:bodyPr wrap="square" rtlCol="0">
            <a:spAutoFit/>
          </a:bodyPr>
          <a:lstStyle/>
          <a:p>
            <a:r>
              <a:rPr lang="en-US" sz="2400" b="1" dirty="0">
                <a:solidFill>
                  <a:srgbClr val="C00000"/>
                </a:solidFill>
              </a:rPr>
              <a:t>Worst Fit </a:t>
            </a:r>
          </a:p>
        </p:txBody>
      </p:sp>
    </p:spTree>
    <p:extLst>
      <p:ext uri="{BB962C8B-B14F-4D97-AF65-F5344CB8AC3E}">
        <p14:creationId xmlns="" xmlns:p14="http://schemas.microsoft.com/office/powerpoint/2010/main" val="1506525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Fixed Size Partitioning </a:t>
            </a:r>
          </a:p>
        </p:txBody>
      </p:sp>
      <p:sp>
        <p:nvSpPr>
          <p:cNvPr id="3" name="Content Placeholder 2"/>
          <p:cNvSpPr>
            <a:spLocks noGrp="1"/>
          </p:cNvSpPr>
          <p:nvPr>
            <p:ph idx="1"/>
          </p:nvPr>
        </p:nvSpPr>
        <p:spPr/>
        <p:txBody>
          <a:bodyPr/>
          <a:lstStyle/>
          <a:p>
            <a:r>
              <a:rPr lang="en-US" dirty="0"/>
              <a:t>P1=212K</a:t>
            </a:r>
          </a:p>
          <a:p>
            <a:r>
              <a:rPr lang="en-US" dirty="0"/>
              <a:t>P2=417K</a:t>
            </a:r>
          </a:p>
          <a:p>
            <a:r>
              <a:rPr lang="en-US" dirty="0"/>
              <a:t>P3=112K</a:t>
            </a:r>
          </a:p>
          <a:p>
            <a:r>
              <a:rPr lang="en-US" dirty="0"/>
              <a:t>P4=426K</a:t>
            </a:r>
          </a:p>
        </p:txBody>
      </p:sp>
      <p:sp>
        <p:nvSpPr>
          <p:cNvPr id="4" name="Rectangle 3"/>
          <p:cNvSpPr/>
          <p:nvPr/>
        </p:nvSpPr>
        <p:spPr>
          <a:xfrm>
            <a:off x="2552700" y="1447800"/>
            <a:ext cx="6057900"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6" name="Straight Connector 5"/>
          <p:cNvCxnSpPr/>
          <p:nvPr/>
        </p:nvCxnSpPr>
        <p:spPr>
          <a:xfrm>
            <a:off x="35052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48006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a:off x="5867400" y="1447800"/>
            <a:ext cx="0" cy="685800"/>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7010400" y="1447800"/>
            <a:ext cx="0" cy="685800"/>
          </a:xfrm>
          <a:prstGeom prst="line">
            <a:avLst/>
          </a:prstGeom>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2762250" y="2167128"/>
            <a:ext cx="914400" cy="369332"/>
          </a:xfrm>
          <a:prstGeom prst="rect">
            <a:avLst/>
          </a:prstGeom>
          <a:noFill/>
        </p:spPr>
        <p:txBody>
          <a:bodyPr wrap="square" rtlCol="0">
            <a:spAutoFit/>
          </a:bodyPr>
          <a:lstStyle/>
          <a:p>
            <a:r>
              <a:rPr lang="en-US" b="1" dirty="0"/>
              <a:t>100 </a:t>
            </a:r>
          </a:p>
        </p:txBody>
      </p:sp>
      <p:sp>
        <p:nvSpPr>
          <p:cNvPr id="47" name="TextBox 46"/>
          <p:cNvSpPr txBox="1"/>
          <p:nvPr/>
        </p:nvSpPr>
        <p:spPr>
          <a:xfrm>
            <a:off x="3691128" y="2167128"/>
            <a:ext cx="914400" cy="369332"/>
          </a:xfrm>
          <a:prstGeom prst="rect">
            <a:avLst/>
          </a:prstGeom>
          <a:noFill/>
        </p:spPr>
        <p:txBody>
          <a:bodyPr wrap="square" rtlCol="0">
            <a:spAutoFit/>
          </a:bodyPr>
          <a:lstStyle/>
          <a:p>
            <a:r>
              <a:rPr lang="en-US" b="1" dirty="0"/>
              <a:t>500</a:t>
            </a:r>
          </a:p>
        </p:txBody>
      </p:sp>
      <p:sp>
        <p:nvSpPr>
          <p:cNvPr id="48" name="TextBox 47"/>
          <p:cNvSpPr txBox="1"/>
          <p:nvPr/>
        </p:nvSpPr>
        <p:spPr>
          <a:xfrm>
            <a:off x="4990338" y="2148840"/>
            <a:ext cx="568452" cy="369332"/>
          </a:xfrm>
          <a:prstGeom prst="rect">
            <a:avLst/>
          </a:prstGeom>
          <a:noFill/>
        </p:spPr>
        <p:txBody>
          <a:bodyPr wrap="square" rtlCol="0">
            <a:spAutoFit/>
          </a:bodyPr>
          <a:lstStyle/>
          <a:p>
            <a:r>
              <a:rPr lang="en-US" b="1" dirty="0"/>
              <a:t>200</a:t>
            </a:r>
          </a:p>
        </p:txBody>
      </p:sp>
      <p:sp>
        <p:nvSpPr>
          <p:cNvPr id="49" name="TextBox 48"/>
          <p:cNvSpPr txBox="1"/>
          <p:nvPr/>
        </p:nvSpPr>
        <p:spPr>
          <a:xfrm>
            <a:off x="6211062" y="2178058"/>
            <a:ext cx="568452" cy="369332"/>
          </a:xfrm>
          <a:prstGeom prst="rect">
            <a:avLst/>
          </a:prstGeom>
          <a:noFill/>
        </p:spPr>
        <p:txBody>
          <a:bodyPr wrap="square" rtlCol="0">
            <a:spAutoFit/>
          </a:bodyPr>
          <a:lstStyle/>
          <a:p>
            <a:r>
              <a:rPr lang="en-US" b="1" dirty="0"/>
              <a:t>300</a:t>
            </a:r>
          </a:p>
        </p:txBody>
      </p:sp>
      <p:sp>
        <p:nvSpPr>
          <p:cNvPr id="50" name="TextBox 49"/>
          <p:cNvSpPr txBox="1"/>
          <p:nvPr/>
        </p:nvSpPr>
        <p:spPr>
          <a:xfrm>
            <a:off x="7507986" y="2133600"/>
            <a:ext cx="568452" cy="369332"/>
          </a:xfrm>
          <a:prstGeom prst="rect">
            <a:avLst/>
          </a:prstGeom>
          <a:noFill/>
        </p:spPr>
        <p:txBody>
          <a:bodyPr wrap="square" rtlCol="0">
            <a:spAutoFit/>
          </a:bodyPr>
          <a:lstStyle/>
          <a:p>
            <a:r>
              <a:rPr lang="en-US" b="1" dirty="0"/>
              <a:t>600</a:t>
            </a:r>
          </a:p>
        </p:txBody>
      </p:sp>
      <p:sp>
        <p:nvSpPr>
          <p:cNvPr id="54" name="TextBox 53"/>
          <p:cNvSpPr txBox="1"/>
          <p:nvPr/>
        </p:nvSpPr>
        <p:spPr>
          <a:xfrm>
            <a:off x="990600" y="3118395"/>
            <a:ext cx="1190816" cy="461665"/>
          </a:xfrm>
          <a:prstGeom prst="rect">
            <a:avLst/>
          </a:prstGeom>
          <a:noFill/>
        </p:spPr>
        <p:txBody>
          <a:bodyPr wrap="square" rtlCol="0">
            <a:spAutoFit/>
          </a:bodyPr>
          <a:lstStyle/>
          <a:p>
            <a:r>
              <a:rPr lang="en-US" sz="2400" b="1" dirty="0">
                <a:solidFill>
                  <a:srgbClr val="C00000"/>
                </a:solidFill>
              </a:rPr>
              <a:t>First Fit </a:t>
            </a:r>
          </a:p>
        </p:txBody>
      </p:sp>
      <p:sp>
        <p:nvSpPr>
          <p:cNvPr id="55" name="TextBox 54"/>
          <p:cNvSpPr txBox="1"/>
          <p:nvPr/>
        </p:nvSpPr>
        <p:spPr>
          <a:xfrm>
            <a:off x="990600" y="4194273"/>
            <a:ext cx="1190816" cy="461665"/>
          </a:xfrm>
          <a:prstGeom prst="rect">
            <a:avLst/>
          </a:prstGeom>
          <a:noFill/>
        </p:spPr>
        <p:txBody>
          <a:bodyPr wrap="square" rtlCol="0">
            <a:spAutoFit/>
          </a:bodyPr>
          <a:lstStyle/>
          <a:p>
            <a:r>
              <a:rPr lang="en-US" sz="2400" b="1" dirty="0">
                <a:solidFill>
                  <a:srgbClr val="C00000"/>
                </a:solidFill>
              </a:rPr>
              <a:t>Best Fit </a:t>
            </a:r>
          </a:p>
        </p:txBody>
      </p:sp>
      <p:sp>
        <p:nvSpPr>
          <p:cNvPr id="56" name="TextBox 55"/>
          <p:cNvSpPr txBox="1"/>
          <p:nvPr/>
        </p:nvSpPr>
        <p:spPr>
          <a:xfrm>
            <a:off x="990600" y="5643289"/>
            <a:ext cx="1457324" cy="461665"/>
          </a:xfrm>
          <a:prstGeom prst="rect">
            <a:avLst/>
          </a:prstGeom>
          <a:noFill/>
        </p:spPr>
        <p:txBody>
          <a:bodyPr wrap="square" rtlCol="0">
            <a:spAutoFit/>
          </a:bodyPr>
          <a:lstStyle/>
          <a:p>
            <a:r>
              <a:rPr lang="en-US" sz="2400" b="1" dirty="0">
                <a:solidFill>
                  <a:srgbClr val="C00000"/>
                </a:solidFill>
              </a:rPr>
              <a:t>Worst Fit </a:t>
            </a:r>
          </a:p>
        </p:txBody>
      </p:sp>
      <p:pic>
        <p:nvPicPr>
          <p:cNvPr id="7" name="Picture 6"/>
          <p:cNvPicPr>
            <a:picLocks noChangeAspect="1"/>
          </p:cNvPicPr>
          <p:nvPr/>
        </p:nvPicPr>
        <p:blipFill>
          <a:blip r:embed="rId2"/>
          <a:stretch>
            <a:fillRect/>
          </a:stretch>
        </p:blipFill>
        <p:spPr>
          <a:xfrm>
            <a:off x="2415921" y="2569988"/>
            <a:ext cx="6562725" cy="1228725"/>
          </a:xfrm>
          <a:prstGeom prst="rect">
            <a:avLst/>
          </a:prstGeom>
        </p:spPr>
      </p:pic>
      <p:pic>
        <p:nvPicPr>
          <p:cNvPr id="11" name="Picture 10"/>
          <p:cNvPicPr>
            <a:picLocks noChangeAspect="1"/>
          </p:cNvPicPr>
          <p:nvPr/>
        </p:nvPicPr>
        <p:blipFill>
          <a:blip r:embed="rId2"/>
          <a:stretch>
            <a:fillRect/>
          </a:stretch>
        </p:blipFill>
        <p:spPr>
          <a:xfrm>
            <a:off x="2390775" y="3810742"/>
            <a:ext cx="6562725" cy="1228725"/>
          </a:xfrm>
          <a:prstGeom prst="rect">
            <a:avLst/>
          </a:prstGeom>
        </p:spPr>
      </p:pic>
      <p:pic>
        <p:nvPicPr>
          <p:cNvPr id="13" name="Picture 12"/>
          <p:cNvPicPr>
            <a:picLocks noChangeAspect="1"/>
          </p:cNvPicPr>
          <p:nvPr/>
        </p:nvPicPr>
        <p:blipFill>
          <a:blip r:embed="rId2"/>
          <a:stretch>
            <a:fillRect/>
          </a:stretch>
        </p:blipFill>
        <p:spPr>
          <a:xfrm>
            <a:off x="2390775" y="5155168"/>
            <a:ext cx="6562725" cy="1228725"/>
          </a:xfrm>
          <a:prstGeom prst="rect">
            <a:avLst/>
          </a:prstGeom>
        </p:spPr>
      </p:pic>
    </p:spTree>
    <p:extLst>
      <p:ext uri="{BB962C8B-B14F-4D97-AF65-F5344CB8AC3E}">
        <p14:creationId xmlns="" xmlns:p14="http://schemas.microsoft.com/office/powerpoint/2010/main" val="1359321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Logical to Physical Address Mapping</a:t>
            </a:r>
          </a:p>
        </p:txBody>
      </p:sp>
      <p:sp>
        <p:nvSpPr>
          <p:cNvPr id="3" name="Content Placeholder 2"/>
          <p:cNvSpPr>
            <a:spLocks noGrp="1"/>
          </p:cNvSpPr>
          <p:nvPr>
            <p:ph idx="1"/>
          </p:nvPr>
        </p:nvSpPr>
        <p:spPr/>
        <p:txBody>
          <a:bodyPr/>
          <a:lstStyle/>
          <a:p>
            <a:r>
              <a:rPr lang="en-US" b="1" dirty="0"/>
              <a:t>Relocation Register : </a:t>
            </a:r>
            <a:r>
              <a:rPr lang="en-US" dirty="0"/>
              <a:t>Special purpose register in CPU which holds the base address of the process in main m/m.</a:t>
            </a:r>
          </a:p>
          <a:p>
            <a:r>
              <a:rPr lang="en-US" b="1" dirty="0"/>
              <a:t>Limit register: </a:t>
            </a:r>
            <a:r>
              <a:rPr lang="en-US" dirty="0"/>
              <a:t>The size of a process is stored in this register.</a:t>
            </a:r>
          </a:p>
          <a:p>
            <a:endParaRPr lang="en-US" dirty="0"/>
          </a:p>
        </p:txBody>
      </p:sp>
      <p:pic>
        <p:nvPicPr>
          <p:cNvPr id="4" name="Picture 2"/>
          <p:cNvPicPr>
            <a:picLocks noChangeAspect="1" noChangeArrowheads="1"/>
          </p:cNvPicPr>
          <p:nvPr/>
        </p:nvPicPr>
        <p:blipFill>
          <a:blip r:embed="rId2"/>
          <a:srcRect/>
          <a:stretch>
            <a:fillRect/>
          </a:stretch>
        </p:blipFill>
        <p:spPr bwMode="auto">
          <a:xfrm>
            <a:off x="133350" y="2526792"/>
            <a:ext cx="8877300" cy="3810000"/>
          </a:xfrm>
          <a:prstGeom prst="rect">
            <a:avLst/>
          </a:prstGeom>
          <a:noFill/>
          <a:ln w="9525">
            <a:noFill/>
            <a:miter lim="800000"/>
            <a:headEnd/>
            <a:tailEnd/>
          </a:ln>
          <a:effectLst/>
        </p:spPr>
      </p:pic>
    </p:spTree>
    <p:extLst>
      <p:ext uri="{BB962C8B-B14F-4D97-AF65-F5344CB8AC3E}">
        <p14:creationId xmlns="" xmlns:p14="http://schemas.microsoft.com/office/powerpoint/2010/main" val="918006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133350" y="762000"/>
            <a:ext cx="8877300" cy="3810000"/>
          </a:xfrm>
          <a:prstGeom prst="rect">
            <a:avLst/>
          </a:prstGeom>
          <a:noFill/>
          <a:ln w="9525">
            <a:noFill/>
            <a:miter lim="800000"/>
            <a:headEnd/>
            <a:tailEnd/>
          </a:ln>
          <a:effectLst/>
        </p:spPr>
      </p:pic>
      <p:sp>
        <p:nvSpPr>
          <p:cNvPr id="4" name="TextBox 3"/>
          <p:cNvSpPr txBox="1"/>
          <p:nvPr/>
        </p:nvSpPr>
        <p:spPr>
          <a:xfrm>
            <a:off x="1371600" y="2667000"/>
            <a:ext cx="1066800" cy="369332"/>
          </a:xfrm>
          <a:prstGeom prst="rect">
            <a:avLst/>
          </a:prstGeom>
          <a:noFill/>
        </p:spPr>
        <p:txBody>
          <a:bodyPr wrap="square" rtlCol="0">
            <a:spAutoFit/>
          </a:bodyPr>
          <a:lstStyle/>
          <a:p>
            <a:r>
              <a:rPr lang="en-US" dirty="0"/>
              <a:t>52 </a:t>
            </a:r>
          </a:p>
        </p:txBody>
      </p:sp>
      <p:sp>
        <p:nvSpPr>
          <p:cNvPr id="5" name="TextBox 4"/>
          <p:cNvSpPr txBox="1"/>
          <p:nvPr/>
        </p:nvSpPr>
        <p:spPr>
          <a:xfrm>
            <a:off x="1066800" y="4800600"/>
            <a:ext cx="3810000" cy="1200329"/>
          </a:xfrm>
          <a:prstGeom prst="rect">
            <a:avLst/>
          </a:prstGeom>
          <a:noFill/>
        </p:spPr>
        <p:txBody>
          <a:bodyPr wrap="square" rtlCol="0">
            <a:spAutoFit/>
          </a:bodyPr>
          <a:lstStyle/>
          <a:p>
            <a:r>
              <a:rPr lang="en-US" sz="2400" dirty="0"/>
              <a:t>For e.g. Values:</a:t>
            </a:r>
          </a:p>
          <a:p>
            <a:r>
              <a:rPr lang="en-US" sz="2400" dirty="0"/>
              <a:t>Limit Register=100</a:t>
            </a:r>
          </a:p>
          <a:p>
            <a:r>
              <a:rPr lang="en-US" sz="2400" dirty="0"/>
              <a:t>Relocation Register = 500</a:t>
            </a:r>
          </a:p>
        </p:txBody>
      </p:sp>
      <p:sp>
        <p:nvSpPr>
          <p:cNvPr id="6" name="TextBox 5"/>
          <p:cNvSpPr txBox="1"/>
          <p:nvPr/>
        </p:nvSpPr>
        <p:spPr>
          <a:xfrm>
            <a:off x="5181600" y="1711714"/>
            <a:ext cx="1066800" cy="369332"/>
          </a:xfrm>
          <a:prstGeom prst="rect">
            <a:avLst/>
          </a:prstGeom>
          <a:noFill/>
        </p:spPr>
        <p:txBody>
          <a:bodyPr wrap="square" rtlCol="0">
            <a:spAutoFit/>
          </a:bodyPr>
          <a:lstStyle/>
          <a:p>
            <a:r>
              <a:rPr lang="en-US" dirty="0"/>
              <a:t>500</a:t>
            </a:r>
          </a:p>
        </p:txBody>
      </p:sp>
      <p:sp>
        <p:nvSpPr>
          <p:cNvPr id="7" name="TextBox 6"/>
          <p:cNvSpPr txBox="1"/>
          <p:nvPr/>
        </p:nvSpPr>
        <p:spPr>
          <a:xfrm>
            <a:off x="2743200" y="1676400"/>
            <a:ext cx="1066800" cy="369332"/>
          </a:xfrm>
          <a:prstGeom prst="rect">
            <a:avLst/>
          </a:prstGeom>
          <a:noFill/>
        </p:spPr>
        <p:txBody>
          <a:bodyPr wrap="square" rtlCol="0">
            <a:spAutoFit/>
          </a:bodyPr>
          <a:lstStyle/>
          <a:p>
            <a:r>
              <a:rPr lang="en-US" dirty="0"/>
              <a:t>100 </a:t>
            </a:r>
          </a:p>
        </p:txBody>
      </p:sp>
      <p:sp>
        <p:nvSpPr>
          <p:cNvPr id="8" name="TextBox 7"/>
          <p:cNvSpPr txBox="1"/>
          <p:nvPr/>
        </p:nvSpPr>
        <p:spPr>
          <a:xfrm>
            <a:off x="3633978" y="2590800"/>
            <a:ext cx="1066800" cy="369332"/>
          </a:xfrm>
          <a:prstGeom prst="rect">
            <a:avLst/>
          </a:prstGeom>
          <a:noFill/>
        </p:spPr>
        <p:txBody>
          <a:bodyPr wrap="square" rtlCol="0">
            <a:spAutoFit/>
          </a:bodyPr>
          <a:lstStyle/>
          <a:p>
            <a:r>
              <a:rPr lang="en-US" dirty="0"/>
              <a:t>52 </a:t>
            </a:r>
          </a:p>
        </p:txBody>
      </p:sp>
      <p:sp>
        <p:nvSpPr>
          <p:cNvPr id="9" name="TextBox 8"/>
          <p:cNvSpPr txBox="1"/>
          <p:nvPr/>
        </p:nvSpPr>
        <p:spPr>
          <a:xfrm>
            <a:off x="5788914" y="2568202"/>
            <a:ext cx="1066800" cy="369332"/>
          </a:xfrm>
          <a:prstGeom prst="rect">
            <a:avLst/>
          </a:prstGeom>
          <a:noFill/>
        </p:spPr>
        <p:txBody>
          <a:bodyPr wrap="square" rtlCol="0">
            <a:spAutoFit/>
          </a:bodyPr>
          <a:lstStyle/>
          <a:p>
            <a:r>
              <a:rPr lang="en-US" b="1" dirty="0">
                <a:solidFill>
                  <a:srgbClr val="C00000"/>
                </a:solidFill>
              </a:rPr>
              <a:t>552</a:t>
            </a:r>
          </a:p>
        </p:txBody>
      </p:sp>
      <p:sp>
        <p:nvSpPr>
          <p:cNvPr id="10" name="Title 1"/>
          <p:cNvSpPr txBox="1">
            <a:spLocks/>
          </p:cNvSpPr>
          <p:nvPr/>
        </p:nvSpPr>
        <p:spPr>
          <a:xfrm>
            <a:off x="190500" y="106363"/>
            <a:ext cx="8763000" cy="808037"/>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a:t>Logical to Physical Address Mapping</a:t>
            </a:r>
            <a:endParaRPr lang="en-US" sz="4000" dirty="0"/>
          </a:p>
        </p:txBody>
      </p:sp>
    </p:spTree>
    <p:extLst>
      <p:ext uri="{BB962C8B-B14F-4D97-AF65-F5344CB8AC3E}">
        <p14:creationId xmlns="" xmlns:p14="http://schemas.microsoft.com/office/powerpoint/2010/main" val="132134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mj-lt"/>
              </a:rPr>
              <a:t>Disclaimer</a:t>
            </a:r>
          </a:p>
        </p:txBody>
      </p:sp>
      <p:sp>
        <p:nvSpPr>
          <p:cNvPr id="3" name="Content Placeholder 2"/>
          <p:cNvSpPr>
            <a:spLocks noGrp="1"/>
          </p:cNvSpPr>
          <p:nvPr>
            <p:ph idx="1"/>
          </p:nvPr>
        </p:nvSpPr>
        <p:spPr/>
        <p:txBody>
          <a:bodyPr>
            <a:normAutofit fontScale="92500" lnSpcReduction="10000"/>
          </a:bodyPr>
          <a:lstStyle/>
          <a:p>
            <a:pPr algn="just"/>
            <a:r>
              <a:rPr lang="en-US" b="1" i="1" dirty="0"/>
              <a:t>It is hereby declared that the production of the said content is meant for non-commercial, scholastic and research purposes only.</a:t>
            </a:r>
            <a:endParaRPr lang="en-US" dirty="0"/>
          </a:p>
          <a:p>
            <a:pPr algn="just"/>
            <a:endParaRPr lang="en-US" dirty="0"/>
          </a:p>
          <a:p>
            <a:pPr algn="just"/>
            <a:r>
              <a:rPr lang="en-US" b="1" i="1" dirty="0"/>
              <a:t>We admit that some of the content or the images provided in this channel's videos may be obtained through the routine Google image searches and few of them may be under copyright protection. Such usage is completely inadvertent.</a:t>
            </a:r>
            <a:endParaRPr lang="en-US" dirty="0"/>
          </a:p>
          <a:p>
            <a:pPr algn="just"/>
            <a:endParaRPr lang="en-US" dirty="0"/>
          </a:p>
          <a:p>
            <a:pPr algn="just"/>
            <a:r>
              <a:rPr lang="en-US" b="1" i="1" dirty="0"/>
              <a:t>It is quite possible that we overlooked to give full scholarly credit to the Copyright Owners. We believe that the non-commercial, only-for-educational use of the material may allow the video in question fall under fair use of such content. However we honor the copyright holder's rights and the video shall be deleted from our channel in case of any such claim received by us or reported to us.</a:t>
            </a:r>
            <a:endParaRPr lang="en-US" dirty="0"/>
          </a:p>
          <a:p>
            <a:pPr algn="just"/>
            <a:endParaRPr lang="en-US" dirty="0"/>
          </a:p>
        </p:txBody>
      </p:sp>
    </p:spTree>
    <p:extLst>
      <p:ext uri="{BB962C8B-B14F-4D97-AF65-F5344CB8AC3E}">
        <p14:creationId xmlns="" xmlns:p14="http://schemas.microsoft.com/office/powerpoint/2010/main" val="669463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Logical to Physical Address Mapping</a:t>
            </a:r>
          </a:p>
        </p:txBody>
      </p:sp>
      <p:pic>
        <p:nvPicPr>
          <p:cNvPr id="4" name="Picture 5"/>
          <p:cNvPicPr>
            <a:picLocks noGrp="1" noChangeAspect="1" noChangeArrowheads="1"/>
          </p:cNvPicPr>
          <p:nvPr>
            <p:ph idx="1"/>
          </p:nvPr>
        </p:nvPicPr>
        <p:blipFill>
          <a:blip r:embed="rId2">
            <a:extLst>
              <a:ext uri="{28A0092B-C50C-407E-A947-70E740481C1C}">
                <a14:useLocalDpi xmlns="" xmlns:a14="http://schemas.microsoft.com/office/drawing/2010/main" val="0"/>
              </a:ext>
            </a:extLst>
          </a:blip>
          <a:srcRect/>
          <a:stretch>
            <a:fillRect/>
          </a:stretch>
        </p:blipFill>
        <p:spPr bwMode="auto">
          <a:xfrm>
            <a:off x="2152246" y="990600"/>
            <a:ext cx="4839507"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6465312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0500" y="106363"/>
            <a:ext cx="8763000" cy="808037"/>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a:t>Logical to Physical Address Mapping</a:t>
            </a:r>
            <a:endParaRPr lang="en-US" sz="4000" dirty="0"/>
          </a:p>
        </p:txBody>
      </p:sp>
      <p:graphicFrame>
        <p:nvGraphicFramePr>
          <p:cNvPr id="4" name="Table 3"/>
          <p:cNvGraphicFramePr>
            <a:graphicFrameLocks noGrp="1"/>
          </p:cNvGraphicFramePr>
          <p:nvPr>
            <p:extLst>
              <p:ext uri="{D42A27DB-BD31-4B8C-83A1-F6EECF244321}">
                <p14:modId xmlns="" xmlns:p14="http://schemas.microsoft.com/office/powerpoint/2010/main" val="1010086204"/>
              </p:ext>
            </p:extLst>
          </p:nvPr>
        </p:nvGraphicFramePr>
        <p:xfrm>
          <a:off x="2057400" y="2057400"/>
          <a:ext cx="4724400" cy="2260602"/>
        </p:xfrm>
        <a:graphic>
          <a:graphicData uri="http://schemas.openxmlformats.org/drawingml/2006/table">
            <a:tbl>
              <a:tblPr firstRow="1" bandRow="1">
                <a:tableStyleId>{BC89EF96-8CEA-46FF-86C4-4CE0E7609802}</a:tableStyleId>
              </a:tblPr>
              <a:tblGrid>
                <a:gridCol w="990600">
                  <a:extLst>
                    <a:ext uri="{9D8B030D-6E8A-4147-A177-3AD203B41FA5}">
                      <a16:colId xmlns="" xmlns:a16="http://schemas.microsoft.com/office/drawing/2014/main" val="20000"/>
                    </a:ext>
                  </a:extLst>
                </a:gridCol>
                <a:gridCol w="1676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376767">
                <a:tc>
                  <a:txBody>
                    <a:bodyPr/>
                    <a:lstStyle/>
                    <a:p>
                      <a:pPr algn="ctr"/>
                      <a:r>
                        <a:rPr lang="en-US" dirty="0"/>
                        <a:t>Process</a:t>
                      </a:r>
                    </a:p>
                  </a:txBody>
                  <a:tcPr/>
                </a:tc>
                <a:tc>
                  <a:txBody>
                    <a:bodyPr/>
                    <a:lstStyle/>
                    <a:p>
                      <a:pPr algn="ctr"/>
                      <a:r>
                        <a:rPr lang="en-US" dirty="0"/>
                        <a:t>Limit</a:t>
                      </a:r>
                      <a:r>
                        <a:rPr lang="en-US" baseline="0" dirty="0"/>
                        <a:t> Register</a:t>
                      </a:r>
                      <a:endParaRPr lang="en-US" dirty="0"/>
                    </a:p>
                  </a:txBody>
                  <a:tcPr/>
                </a:tc>
                <a:tc>
                  <a:txBody>
                    <a:bodyPr/>
                    <a:lstStyle/>
                    <a:p>
                      <a:pPr algn="ctr"/>
                      <a:r>
                        <a:rPr lang="en-US" dirty="0"/>
                        <a:t>Relocation Register</a:t>
                      </a:r>
                    </a:p>
                  </a:txBody>
                  <a:tcPr/>
                </a:tc>
                <a:extLst>
                  <a:ext uri="{0D108BD9-81ED-4DB2-BD59-A6C34878D82A}">
                    <a16:rowId xmlns="" xmlns:a16="http://schemas.microsoft.com/office/drawing/2014/main" val="10000"/>
                  </a:ext>
                </a:extLst>
              </a:tr>
              <a:tr h="376767">
                <a:tc>
                  <a:txBody>
                    <a:bodyPr/>
                    <a:lstStyle/>
                    <a:p>
                      <a:pPr algn="ctr"/>
                      <a:r>
                        <a:rPr lang="en-US" dirty="0"/>
                        <a:t>P1</a:t>
                      </a:r>
                    </a:p>
                  </a:txBody>
                  <a:tcPr/>
                </a:tc>
                <a:tc>
                  <a:txBody>
                    <a:bodyPr/>
                    <a:lstStyle/>
                    <a:p>
                      <a:pPr algn="ctr"/>
                      <a:r>
                        <a:rPr lang="en-US" dirty="0"/>
                        <a:t>500</a:t>
                      </a:r>
                    </a:p>
                  </a:txBody>
                  <a:tcPr/>
                </a:tc>
                <a:tc>
                  <a:txBody>
                    <a:bodyPr/>
                    <a:lstStyle/>
                    <a:p>
                      <a:pPr algn="ctr"/>
                      <a:r>
                        <a:rPr lang="en-US" dirty="0"/>
                        <a:t>1200</a:t>
                      </a:r>
                    </a:p>
                  </a:txBody>
                  <a:tcPr/>
                </a:tc>
                <a:extLst>
                  <a:ext uri="{0D108BD9-81ED-4DB2-BD59-A6C34878D82A}">
                    <a16:rowId xmlns="" xmlns:a16="http://schemas.microsoft.com/office/drawing/2014/main" val="10001"/>
                  </a:ext>
                </a:extLst>
              </a:tr>
              <a:tr h="376767">
                <a:tc>
                  <a:txBody>
                    <a:bodyPr/>
                    <a:lstStyle/>
                    <a:p>
                      <a:pPr algn="ctr"/>
                      <a:r>
                        <a:rPr lang="en-US" dirty="0"/>
                        <a:t>P2</a:t>
                      </a:r>
                    </a:p>
                  </a:txBody>
                  <a:tcPr/>
                </a:tc>
                <a:tc>
                  <a:txBody>
                    <a:bodyPr/>
                    <a:lstStyle/>
                    <a:p>
                      <a:pPr algn="ctr"/>
                      <a:r>
                        <a:rPr lang="en-US" dirty="0"/>
                        <a:t>275</a:t>
                      </a:r>
                    </a:p>
                  </a:txBody>
                  <a:tcPr/>
                </a:tc>
                <a:tc>
                  <a:txBody>
                    <a:bodyPr/>
                    <a:lstStyle/>
                    <a:p>
                      <a:pPr algn="ctr"/>
                      <a:r>
                        <a:rPr lang="en-US" dirty="0"/>
                        <a:t>550</a:t>
                      </a:r>
                    </a:p>
                  </a:txBody>
                  <a:tcPr/>
                </a:tc>
                <a:extLst>
                  <a:ext uri="{0D108BD9-81ED-4DB2-BD59-A6C34878D82A}">
                    <a16:rowId xmlns="" xmlns:a16="http://schemas.microsoft.com/office/drawing/2014/main" val="10002"/>
                  </a:ext>
                </a:extLst>
              </a:tr>
              <a:tr h="376767">
                <a:tc>
                  <a:txBody>
                    <a:bodyPr/>
                    <a:lstStyle/>
                    <a:p>
                      <a:pPr algn="ctr"/>
                      <a:r>
                        <a:rPr lang="en-US" dirty="0"/>
                        <a:t>P3</a:t>
                      </a:r>
                    </a:p>
                  </a:txBody>
                  <a:tcPr/>
                </a:tc>
                <a:tc>
                  <a:txBody>
                    <a:bodyPr/>
                    <a:lstStyle/>
                    <a:p>
                      <a:pPr algn="ctr"/>
                      <a:r>
                        <a:rPr lang="en-US" dirty="0"/>
                        <a:t>212</a:t>
                      </a:r>
                    </a:p>
                  </a:txBody>
                  <a:tcPr/>
                </a:tc>
                <a:tc>
                  <a:txBody>
                    <a:bodyPr/>
                    <a:lstStyle/>
                    <a:p>
                      <a:pPr algn="ctr"/>
                      <a:r>
                        <a:rPr lang="en-US" dirty="0"/>
                        <a:t>880</a:t>
                      </a:r>
                    </a:p>
                  </a:txBody>
                  <a:tcPr/>
                </a:tc>
                <a:extLst>
                  <a:ext uri="{0D108BD9-81ED-4DB2-BD59-A6C34878D82A}">
                    <a16:rowId xmlns="" xmlns:a16="http://schemas.microsoft.com/office/drawing/2014/main" val="10003"/>
                  </a:ext>
                </a:extLst>
              </a:tr>
              <a:tr h="376767">
                <a:tc>
                  <a:txBody>
                    <a:bodyPr/>
                    <a:lstStyle/>
                    <a:p>
                      <a:pPr algn="ctr"/>
                      <a:r>
                        <a:rPr lang="en-US" dirty="0"/>
                        <a:t>P4</a:t>
                      </a:r>
                    </a:p>
                  </a:txBody>
                  <a:tcPr/>
                </a:tc>
                <a:tc>
                  <a:txBody>
                    <a:bodyPr/>
                    <a:lstStyle/>
                    <a:p>
                      <a:pPr algn="ctr"/>
                      <a:r>
                        <a:rPr lang="en-US" dirty="0"/>
                        <a:t>420</a:t>
                      </a:r>
                    </a:p>
                  </a:txBody>
                  <a:tcPr/>
                </a:tc>
                <a:tc>
                  <a:txBody>
                    <a:bodyPr/>
                    <a:lstStyle/>
                    <a:p>
                      <a:pPr algn="ctr"/>
                      <a:r>
                        <a:rPr lang="en-US" dirty="0"/>
                        <a:t>1400</a:t>
                      </a:r>
                    </a:p>
                  </a:txBody>
                  <a:tcPr/>
                </a:tc>
                <a:extLst>
                  <a:ext uri="{0D108BD9-81ED-4DB2-BD59-A6C34878D82A}">
                    <a16:rowId xmlns="" xmlns:a16="http://schemas.microsoft.com/office/drawing/2014/main" val="10004"/>
                  </a:ext>
                </a:extLst>
              </a:tr>
              <a:tr h="376767">
                <a:tc>
                  <a:txBody>
                    <a:bodyPr/>
                    <a:lstStyle/>
                    <a:p>
                      <a:pPr algn="ctr"/>
                      <a:r>
                        <a:rPr lang="en-US" dirty="0"/>
                        <a:t>P5</a:t>
                      </a:r>
                    </a:p>
                  </a:txBody>
                  <a:tcPr/>
                </a:tc>
                <a:tc>
                  <a:txBody>
                    <a:bodyPr/>
                    <a:lstStyle/>
                    <a:p>
                      <a:pPr algn="ctr"/>
                      <a:r>
                        <a:rPr lang="en-US" dirty="0"/>
                        <a:t>118</a:t>
                      </a:r>
                    </a:p>
                  </a:txBody>
                  <a:tcPr/>
                </a:tc>
                <a:tc>
                  <a:txBody>
                    <a:bodyPr/>
                    <a:lstStyle/>
                    <a:p>
                      <a:pPr algn="ctr"/>
                      <a:r>
                        <a:rPr lang="en-US" dirty="0"/>
                        <a:t>200</a:t>
                      </a:r>
                    </a:p>
                  </a:txBody>
                  <a:tcPr/>
                </a:tc>
                <a:extLst>
                  <a:ext uri="{0D108BD9-81ED-4DB2-BD59-A6C34878D82A}">
                    <a16:rowId xmlns="" xmlns:a16="http://schemas.microsoft.com/office/drawing/2014/main" val="10005"/>
                  </a:ext>
                </a:extLst>
              </a:tr>
            </a:tbl>
          </a:graphicData>
        </a:graphic>
      </p:graphicFrame>
      <p:sp>
        <p:nvSpPr>
          <p:cNvPr id="5" name="TextBox 4"/>
          <p:cNvSpPr txBox="1"/>
          <p:nvPr/>
        </p:nvSpPr>
        <p:spPr>
          <a:xfrm>
            <a:off x="304800" y="914400"/>
            <a:ext cx="8534400" cy="838200"/>
          </a:xfrm>
          <a:prstGeom prst="rect">
            <a:avLst/>
          </a:prstGeom>
          <a:noFill/>
        </p:spPr>
        <p:txBody>
          <a:bodyPr wrap="square" rtlCol="0">
            <a:spAutoFit/>
          </a:bodyPr>
          <a:lstStyle/>
          <a:p>
            <a:pPr algn="just"/>
            <a:r>
              <a:rPr lang="en-US" sz="2400" dirty="0"/>
              <a:t>Question: Check for the following processes are requesting for authenticated instructions or not?</a:t>
            </a:r>
          </a:p>
        </p:txBody>
      </p:sp>
    </p:spTree>
    <p:extLst>
      <p:ext uri="{BB962C8B-B14F-4D97-AF65-F5344CB8AC3E}">
        <p14:creationId xmlns="" xmlns:p14="http://schemas.microsoft.com/office/powerpoint/2010/main" val="3756755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64275"/>
            <a:ext cx="8763000" cy="808037"/>
          </a:xfrm>
        </p:spPr>
        <p:txBody>
          <a:bodyPr/>
          <a:lstStyle/>
          <a:p>
            <a:r>
              <a:rPr lang="en-US" dirty="0"/>
              <a:t>Non-Contiguous M/m Allocation</a:t>
            </a:r>
          </a:p>
        </p:txBody>
      </p:sp>
      <p:sp>
        <p:nvSpPr>
          <p:cNvPr id="3" name="Content Placeholder 2"/>
          <p:cNvSpPr>
            <a:spLocks noGrp="1"/>
          </p:cNvSpPr>
          <p:nvPr>
            <p:ph idx="1"/>
          </p:nvPr>
        </p:nvSpPr>
        <p:spPr/>
        <p:txBody>
          <a:bodyPr>
            <a:normAutofit lnSpcReduction="10000"/>
          </a:bodyPr>
          <a:lstStyle/>
          <a:p>
            <a:r>
              <a:rPr lang="en-US" dirty="0"/>
              <a:t>Non-Contiguous memory allocation techniques are basically of two types:</a:t>
            </a:r>
          </a:p>
          <a:p>
            <a:pPr marL="457200" indent="-457200">
              <a:buAutoNum type="arabicPeriod"/>
            </a:pPr>
            <a:r>
              <a:rPr lang="en-US" sz="2800" b="1" dirty="0">
                <a:solidFill>
                  <a:srgbClr val="C00000"/>
                </a:solidFill>
              </a:rPr>
              <a:t>Paging</a:t>
            </a:r>
          </a:p>
          <a:p>
            <a:pPr marL="457200" indent="-457200">
              <a:buAutoNum type="arabicPeriod"/>
            </a:pPr>
            <a:r>
              <a:rPr lang="en-US" sz="2800" b="1" dirty="0">
                <a:solidFill>
                  <a:srgbClr val="C00000"/>
                </a:solidFill>
              </a:rPr>
              <a:t>Segmentation</a:t>
            </a:r>
          </a:p>
          <a:p>
            <a:pPr marL="0" indent="0">
              <a:buNone/>
            </a:pPr>
            <a:endParaRPr lang="en-US" sz="2800" dirty="0"/>
          </a:p>
          <a:p>
            <a:pPr algn="just"/>
            <a:r>
              <a:rPr lang="en-US" dirty="0"/>
              <a:t>The main disadvantage of Dynamic Partitioning is </a:t>
            </a:r>
            <a:r>
              <a:rPr lang="en-US" b="1" dirty="0">
                <a:solidFill>
                  <a:srgbClr val="0070C0"/>
                </a:solidFill>
              </a:rPr>
              <a:t>External fragmentation. </a:t>
            </a:r>
          </a:p>
          <a:p>
            <a:pPr algn="just"/>
            <a:r>
              <a:rPr lang="en-US" dirty="0"/>
              <a:t>Although, this can be </a:t>
            </a:r>
            <a:r>
              <a:rPr lang="en-US" b="1" dirty="0">
                <a:solidFill>
                  <a:srgbClr val="0070C0"/>
                </a:solidFill>
              </a:rPr>
              <a:t>removed by Compaction </a:t>
            </a:r>
            <a:r>
              <a:rPr lang="en-US" dirty="0"/>
              <a:t>but as we have discussed earlier, the compaction makes the system inefficient.</a:t>
            </a:r>
          </a:p>
          <a:p>
            <a:pPr algn="just"/>
            <a:r>
              <a:rPr lang="en-US" dirty="0"/>
              <a:t>That’s</a:t>
            </a:r>
            <a:r>
              <a:rPr lang="en-US" b="1" dirty="0">
                <a:solidFill>
                  <a:srgbClr val="0070C0"/>
                </a:solidFill>
              </a:rPr>
              <a:t> </a:t>
            </a:r>
            <a:r>
              <a:rPr lang="en-US" dirty="0"/>
              <a:t>why we come up with an idea of non-contiguous memory allocation.</a:t>
            </a:r>
          </a:p>
        </p:txBody>
      </p:sp>
    </p:spTree>
    <p:extLst>
      <p:ext uri="{BB962C8B-B14F-4D97-AF65-F5344CB8AC3E}">
        <p14:creationId xmlns="" xmlns:p14="http://schemas.microsoft.com/office/powerpoint/2010/main" val="1692417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 – Basic Idea and its Need</a:t>
            </a:r>
          </a:p>
        </p:txBody>
      </p:sp>
      <p:sp>
        <p:nvSpPr>
          <p:cNvPr id="3" name="Content Placeholder 2"/>
          <p:cNvSpPr>
            <a:spLocks noGrp="1"/>
          </p:cNvSpPr>
          <p:nvPr>
            <p:ph idx="1"/>
          </p:nvPr>
        </p:nvSpPr>
        <p:spPr/>
        <p:txBody>
          <a:bodyPr/>
          <a:lstStyle/>
          <a:p>
            <a:r>
              <a:rPr lang="en-US" b="1" dirty="0">
                <a:solidFill>
                  <a:srgbClr val="0070C0"/>
                </a:solidFill>
              </a:rPr>
              <a:t>Physical memory (Main Memory)</a:t>
            </a:r>
            <a:r>
              <a:rPr lang="en-US" dirty="0"/>
              <a:t>is divided into fixed sized block called </a:t>
            </a:r>
            <a:r>
              <a:rPr lang="en-US" b="1" dirty="0">
                <a:solidFill>
                  <a:srgbClr val="C00000"/>
                </a:solidFill>
              </a:rPr>
              <a:t>frames.</a:t>
            </a:r>
          </a:p>
          <a:p>
            <a:r>
              <a:rPr lang="en-US" b="1" dirty="0">
                <a:solidFill>
                  <a:srgbClr val="0070C0"/>
                </a:solidFill>
              </a:rPr>
              <a:t>Logical address space </a:t>
            </a:r>
            <a:r>
              <a:rPr lang="en-US" b="1">
                <a:solidFill>
                  <a:srgbClr val="0070C0"/>
                </a:solidFill>
              </a:rPr>
              <a:t>(Secondary </a:t>
            </a:r>
            <a:r>
              <a:rPr lang="en-US" b="1" dirty="0">
                <a:solidFill>
                  <a:srgbClr val="0070C0"/>
                </a:solidFill>
              </a:rPr>
              <a:t>Memory) </a:t>
            </a:r>
            <a:r>
              <a:rPr lang="en-US" dirty="0"/>
              <a:t>is divided into blocks of fixed size called </a:t>
            </a:r>
            <a:r>
              <a:rPr lang="en-US" b="1" dirty="0">
                <a:solidFill>
                  <a:srgbClr val="C00000"/>
                </a:solidFill>
              </a:rPr>
              <a:t>pages.</a:t>
            </a:r>
            <a:r>
              <a:rPr lang="en-US" dirty="0"/>
              <a:t> </a:t>
            </a:r>
          </a:p>
          <a:p>
            <a:r>
              <a:rPr lang="en-US" b="1" dirty="0">
                <a:solidFill>
                  <a:srgbClr val="C00000"/>
                </a:solidFill>
              </a:rPr>
              <a:t>Page and frame will be of same size.</a:t>
            </a:r>
          </a:p>
          <a:p>
            <a:r>
              <a:rPr lang="en-US" dirty="0"/>
              <a:t>Whenever a process needs to get execute on CPU, its pages are moved from </a:t>
            </a:r>
            <a:r>
              <a:rPr lang="en-US" b="1" dirty="0"/>
              <a:t>hard disk </a:t>
            </a:r>
            <a:r>
              <a:rPr lang="en-US" dirty="0"/>
              <a:t>to available </a:t>
            </a:r>
            <a:r>
              <a:rPr lang="en-US" b="1" dirty="0"/>
              <a:t>frame in main memory.</a:t>
            </a:r>
          </a:p>
          <a:p>
            <a:endParaRPr lang="en-US" dirty="0"/>
          </a:p>
          <a:p>
            <a:endParaRPr lang="en-US" dirty="0"/>
          </a:p>
        </p:txBody>
      </p:sp>
    </p:spTree>
    <p:extLst>
      <p:ext uri="{BB962C8B-B14F-4D97-AF65-F5344CB8AC3E}">
        <p14:creationId xmlns="" xmlns:p14="http://schemas.microsoft.com/office/powerpoint/2010/main" val="1196890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 </a:t>
            </a:r>
          </a:p>
        </p:txBody>
      </p:sp>
      <p:sp>
        <p:nvSpPr>
          <p:cNvPr id="3" name="Content Placeholder 2"/>
          <p:cNvSpPr>
            <a:spLocks noGrp="1"/>
          </p:cNvSpPr>
          <p:nvPr>
            <p:ph idx="1"/>
          </p:nvPr>
        </p:nvSpPr>
        <p:spPr/>
        <p:txBody>
          <a:bodyPr>
            <a:normAutofit/>
          </a:bodyPr>
          <a:lstStyle/>
          <a:p>
            <a:pPr marL="0" indent="0">
              <a:buNone/>
            </a:pPr>
            <a:r>
              <a:rPr lang="en-US" dirty="0"/>
              <a:t>Thus here </a:t>
            </a:r>
            <a:r>
              <a:rPr lang="en-US" b="1" dirty="0">
                <a:solidFill>
                  <a:srgbClr val="0070C0"/>
                </a:solidFill>
              </a:rPr>
              <a:t>memory management task </a:t>
            </a:r>
            <a:r>
              <a:rPr lang="en-US" dirty="0"/>
              <a:t>is:</a:t>
            </a:r>
          </a:p>
          <a:p>
            <a:pPr lvl="1">
              <a:buFont typeface="Wingdings" panose="05000000000000000000" pitchFamily="2" charset="2"/>
              <a:buChar char="ü"/>
            </a:pPr>
            <a:r>
              <a:rPr lang="en-US" sz="2400" dirty="0"/>
              <a:t>to </a:t>
            </a:r>
            <a:r>
              <a:rPr lang="en-US" sz="2400" b="1" dirty="0">
                <a:solidFill>
                  <a:srgbClr val="0070C0"/>
                </a:solidFill>
              </a:rPr>
              <a:t>find free frame </a:t>
            </a:r>
            <a:r>
              <a:rPr lang="en-US" sz="2400" dirty="0"/>
              <a:t>in main memory, </a:t>
            </a:r>
          </a:p>
          <a:p>
            <a:pPr lvl="1">
              <a:buFont typeface="Wingdings" panose="05000000000000000000" pitchFamily="2" charset="2"/>
              <a:buChar char="ü"/>
            </a:pPr>
            <a:r>
              <a:rPr lang="en-US" sz="2400" b="1" dirty="0">
                <a:solidFill>
                  <a:srgbClr val="0070C0"/>
                </a:solidFill>
              </a:rPr>
              <a:t>allocate appropriate frame </a:t>
            </a:r>
            <a:r>
              <a:rPr lang="en-US" sz="2400" dirty="0"/>
              <a:t>to the page,  </a:t>
            </a:r>
          </a:p>
          <a:p>
            <a:pPr lvl="1">
              <a:buFont typeface="Wingdings" panose="05000000000000000000" pitchFamily="2" charset="2"/>
              <a:buChar char="ü"/>
            </a:pPr>
            <a:r>
              <a:rPr lang="en-US" sz="2400" b="1" dirty="0">
                <a:solidFill>
                  <a:srgbClr val="0070C0"/>
                </a:solidFill>
              </a:rPr>
              <a:t>keeping track </a:t>
            </a:r>
            <a:r>
              <a:rPr lang="en-US" sz="2400" dirty="0"/>
              <a:t>of which </a:t>
            </a:r>
            <a:r>
              <a:rPr lang="en-US" sz="2400" b="1" dirty="0">
                <a:solidFill>
                  <a:srgbClr val="0070C0"/>
                </a:solidFill>
              </a:rPr>
              <a:t>page belong </a:t>
            </a:r>
            <a:r>
              <a:rPr lang="en-US" sz="2400" dirty="0"/>
              <a:t>to </a:t>
            </a:r>
            <a:r>
              <a:rPr lang="en-US" sz="2400" b="1" dirty="0">
                <a:solidFill>
                  <a:srgbClr val="0070C0"/>
                </a:solidFill>
              </a:rPr>
              <a:t>which frame. </a:t>
            </a:r>
          </a:p>
          <a:p>
            <a:r>
              <a:rPr lang="en-US" dirty="0"/>
              <a:t>OS maintains a </a:t>
            </a:r>
            <a:r>
              <a:rPr lang="en-US" b="1" dirty="0">
                <a:solidFill>
                  <a:srgbClr val="C00000"/>
                </a:solidFill>
              </a:rPr>
              <a:t>table called page table, </a:t>
            </a:r>
            <a:r>
              <a:rPr lang="en-US" dirty="0"/>
              <a:t>for each process.</a:t>
            </a:r>
          </a:p>
          <a:p>
            <a:r>
              <a:rPr lang="en-US" dirty="0"/>
              <a:t>Page table is index by page number and stores the information about frame number. </a:t>
            </a:r>
          </a:p>
          <a:p>
            <a:endParaRPr lang="en-US" dirty="0"/>
          </a:p>
        </p:txBody>
      </p:sp>
    </p:spTree>
    <p:extLst>
      <p:ext uri="{BB962C8B-B14F-4D97-AF65-F5344CB8AC3E}">
        <p14:creationId xmlns="" xmlns:p14="http://schemas.microsoft.com/office/powerpoint/2010/main" val="2170143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3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78892" y="457200"/>
            <a:ext cx="8586216" cy="5585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 Box 2"/>
          <p:cNvSpPr txBox="1"/>
          <p:nvPr/>
        </p:nvSpPr>
        <p:spPr>
          <a:xfrm>
            <a:off x="2675629" y="1751838"/>
            <a:ext cx="1164851" cy="933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Page number</a:t>
            </a:r>
            <a:endParaRPr lang="en-US" sz="1600" dirty="0">
              <a:effectLst/>
              <a:ea typeface="Calibri" panose="020F0502020204030204" pitchFamily="34" charset="0"/>
              <a:cs typeface="Times New Roman" panose="02020603050405020304" pitchFamily="18" charset="0"/>
            </a:endParaRPr>
          </a:p>
        </p:txBody>
      </p:sp>
      <p:sp>
        <p:nvSpPr>
          <p:cNvPr id="6" name="Left Brace 5"/>
          <p:cNvSpPr/>
          <p:nvPr/>
        </p:nvSpPr>
        <p:spPr>
          <a:xfrm>
            <a:off x="3657600" y="1676400"/>
            <a:ext cx="304800" cy="990600"/>
          </a:xfrm>
          <a:prstGeom prst="leftBrace">
            <a:avLst/>
          </a:prstGeom>
          <a:ln/>
        </p:spPr>
        <p:style>
          <a:lnRef idx="2">
            <a:schemeClr val="accent2"/>
          </a:lnRef>
          <a:fillRef idx="0">
            <a:schemeClr val="accent2"/>
          </a:fillRef>
          <a:effectRef idx="1">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Text Box 7"/>
          <p:cNvSpPr txBox="1"/>
          <p:nvPr/>
        </p:nvSpPr>
        <p:spPr>
          <a:xfrm>
            <a:off x="5410200" y="1751838"/>
            <a:ext cx="1165413" cy="9334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Frame number</a:t>
            </a:r>
            <a:endParaRPr lang="en-US" sz="1600" dirty="0">
              <a:effectLst/>
              <a:ea typeface="Calibri" panose="020F0502020204030204" pitchFamily="34" charset="0"/>
              <a:cs typeface="Times New Roman" panose="02020603050405020304" pitchFamily="18" charset="0"/>
            </a:endParaRPr>
          </a:p>
        </p:txBody>
      </p:sp>
      <p:sp>
        <p:nvSpPr>
          <p:cNvPr id="8" name="Right Brace 7"/>
          <p:cNvSpPr/>
          <p:nvPr/>
        </p:nvSpPr>
        <p:spPr>
          <a:xfrm>
            <a:off x="5002464" y="1606677"/>
            <a:ext cx="314325" cy="1057275"/>
          </a:xfrm>
          <a:prstGeom prst="rightBrace">
            <a:avLst/>
          </a:prstGeom>
          <a:ln/>
        </p:spPr>
        <p:style>
          <a:lnRef idx="2">
            <a:schemeClr val="accent2"/>
          </a:lnRef>
          <a:fillRef idx="0">
            <a:schemeClr val="accent2"/>
          </a:fillRef>
          <a:effectRef idx="1">
            <a:schemeClr val="accent2"/>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 xmlns:p14="http://schemas.microsoft.com/office/powerpoint/2010/main" val="2164453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3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609600"/>
            <a:ext cx="8534400" cy="55852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 name="Straight Arrow Connector 4"/>
          <p:cNvCxnSpPr/>
          <p:nvPr/>
        </p:nvCxnSpPr>
        <p:spPr>
          <a:xfrm>
            <a:off x="1714500" y="1981200"/>
            <a:ext cx="2286000" cy="1219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6" name="Straight Arrow Connector 5"/>
          <p:cNvCxnSpPr/>
          <p:nvPr/>
        </p:nvCxnSpPr>
        <p:spPr>
          <a:xfrm>
            <a:off x="1714500" y="1447800"/>
            <a:ext cx="2209800" cy="3810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a:off x="4876800" y="1828800"/>
            <a:ext cx="2209800" cy="152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4876800" y="2103120"/>
            <a:ext cx="2209800" cy="155448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 xmlns:p14="http://schemas.microsoft.com/office/powerpoint/2010/main" val="300994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Non-Contiguous M/m Allocation</a:t>
            </a:r>
          </a:p>
        </p:txBody>
      </p:sp>
      <p:graphicFrame>
        <p:nvGraphicFramePr>
          <p:cNvPr id="5" name="Content Placeholder 7"/>
          <p:cNvGraphicFramePr>
            <a:graphicFrameLocks/>
          </p:cNvGraphicFramePr>
          <p:nvPr>
            <p:extLst>
              <p:ext uri="{D42A27DB-BD31-4B8C-83A1-F6EECF244321}">
                <p14:modId xmlns="" xmlns:p14="http://schemas.microsoft.com/office/powerpoint/2010/main" val="3584513937"/>
              </p:ext>
            </p:extLst>
          </p:nvPr>
        </p:nvGraphicFramePr>
        <p:xfrm>
          <a:off x="190500" y="1524000"/>
          <a:ext cx="8763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25052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 y="381000"/>
            <a:ext cx="8795378"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 Box 4"/>
          <p:cNvSpPr txBox="1">
            <a:spLocks noChangeArrowheads="1"/>
          </p:cNvSpPr>
          <p:nvPr/>
        </p:nvSpPr>
        <p:spPr bwMode="auto">
          <a:xfrm>
            <a:off x="1066800" y="5727192"/>
            <a:ext cx="2559296" cy="501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sz="2400">
                <a:solidFill>
                  <a:schemeClr val="tx1"/>
                </a:solidFill>
                <a:latin typeface="Verdana" panose="020B0604030504040204" pitchFamily="34" charset="0"/>
                <a:ea typeface="ＭＳ Ｐゴシック" pitchFamily="-84" charset="-128"/>
              </a:defRPr>
            </a:lvl1pPr>
            <a:lvl2pPr marL="742950" indent="-285750">
              <a:defRPr sz="2400">
                <a:solidFill>
                  <a:schemeClr val="tx1"/>
                </a:solidFill>
                <a:latin typeface="Verdana" panose="020B0604030504040204" pitchFamily="34" charset="0"/>
                <a:ea typeface="ＭＳ Ｐゴシック" pitchFamily="-84" charset="-128"/>
              </a:defRPr>
            </a:lvl2pPr>
            <a:lvl3pPr marL="1143000" indent="-228600">
              <a:defRPr sz="2400">
                <a:solidFill>
                  <a:schemeClr val="tx1"/>
                </a:solidFill>
                <a:latin typeface="Verdana" panose="020B0604030504040204" pitchFamily="34" charset="0"/>
                <a:ea typeface="ＭＳ Ｐゴシック" pitchFamily="-84" charset="-128"/>
              </a:defRPr>
            </a:lvl3pPr>
            <a:lvl4pPr marL="1600200" indent="-228600">
              <a:defRPr sz="2400">
                <a:solidFill>
                  <a:schemeClr val="tx1"/>
                </a:solidFill>
                <a:latin typeface="Verdana" panose="020B0604030504040204" pitchFamily="34" charset="0"/>
                <a:ea typeface="ＭＳ Ｐゴシック" pitchFamily="-84" charset="-128"/>
              </a:defRPr>
            </a:lvl4pPr>
            <a:lvl5pPr marL="2057400" indent="-228600">
              <a:defRPr sz="2400">
                <a:solidFill>
                  <a:schemeClr val="tx1"/>
                </a:solidFill>
                <a:latin typeface="Verdana" panose="020B060403050404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9pPr>
          </a:lstStyle>
          <a:p>
            <a:pPr algn="ctr">
              <a:spcBef>
                <a:spcPct val="50000"/>
              </a:spcBef>
            </a:pPr>
            <a:r>
              <a:rPr lang="en-US" altLang="en-US" dirty="0">
                <a:latin typeface="Helvetica" panose="020B0604020202020204" pitchFamily="34" charset="0"/>
              </a:rPr>
              <a:t>Before allocation</a:t>
            </a:r>
          </a:p>
        </p:txBody>
      </p:sp>
      <p:sp>
        <p:nvSpPr>
          <p:cNvPr id="5" name="Text Box 4"/>
          <p:cNvSpPr txBox="1">
            <a:spLocks noChangeArrowheads="1"/>
          </p:cNvSpPr>
          <p:nvPr/>
        </p:nvSpPr>
        <p:spPr bwMode="auto">
          <a:xfrm>
            <a:off x="5691643" y="5727192"/>
            <a:ext cx="2301212" cy="501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0622" tIns="65311" rIns="130622" bIns="65311" anchor="ctr">
            <a:spAutoFit/>
          </a:bodyPr>
          <a:lstStyle>
            <a:lvl1pPr>
              <a:defRPr sz="2400">
                <a:solidFill>
                  <a:schemeClr val="tx1"/>
                </a:solidFill>
                <a:latin typeface="Verdana" panose="020B0604030504040204" pitchFamily="34" charset="0"/>
                <a:ea typeface="ＭＳ Ｐゴシック" pitchFamily="-84" charset="-128"/>
              </a:defRPr>
            </a:lvl1pPr>
            <a:lvl2pPr marL="742950" indent="-285750">
              <a:defRPr sz="2400">
                <a:solidFill>
                  <a:schemeClr val="tx1"/>
                </a:solidFill>
                <a:latin typeface="Verdana" panose="020B0604030504040204" pitchFamily="34" charset="0"/>
                <a:ea typeface="ＭＳ Ｐゴシック" pitchFamily="-84" charset="-128"/>
              </a:defRPr>
            </a:lvl2pPr>
            <a:lvl3pPr marL="1143000" indent="-228600">
              <a:defRPr sz="2400">
                <a:solidFill>
                  <a:schemeClr val="tx1"/>
                </a:solidFill>
                <a:latin typeface="Verdana" panose="020B0604030504040204" pitchFamily="34" charset="0"/>
                <a:ea typeface="ＭＳ Ｐゴシック" pitchFamily="-84" charset="-128"/>
              </a:defRPr>
            </a:lvl3pPr>
            <a:lvl4pPr marL="1600200" indent="-228600">
              <a:defRPr sz="2400">
                <a:solidFill>
                  <a:schemeClr val="tx1"/>
                </a:solidFill>
                <a:latin typeface="Verdana" panose="020B0604030504040204" pitchFamily="34" charset="0"/>
                <a:ea typeface="ＭＳ Ｐゴシック" pitchFamily="-84" charset="-128"/>
              </a:defRPr>
            </a:lvl4pPr>
            <a:lvl5pPr marL="2057400" indent="-228600">
              <a:defRPr sz="2400">
                <a:solidFill>
                  <a:schemeClr val="tx1"/>
                </a:solidFill>
                <a:latin typeface="Verdana" panose="020B0604030504040204" pitchFamily="34" charset="0"/>
                <a:ea typeface="ＭＳ Ｐゴシック" pitchFamily="-84" charset="-128"/>
              </a:defRPr>
            </a:lvl5pPr>
            <a:lvl6pPr marL="25146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6pPr>
            <a:lvl7pPr marL="29718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7pPr>
            <a:lvl8pPr marL="34290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8pPr>
            <a:lvl9pPr marL="3886200" indent="-228600" eaLnBrk="0" fontAlgn="base" hangingPunct="0">
              <a:spcBef>
                <a:spcPct val="0"/>
              </a:spcBef>
              <a:spcAft>
                <a:spcPct val="0"/>
              </a:spcAft>
              <a:defRPr sz="2400">
                <a:solidFill>
                  <a:schemeClr val="tx1"/>
                </a:solidFill>
                <a:latin typeface="Verdana" panose="020B0604030504040204" pitchFamily="34" charset="0"/>
                <a:ea typeface="ＭＳ Ｐゴシック" pitchFamily="-84" charset="-128"/>
              </a:defRPr>
            </a:lvl9pPr>
          </a:lstStyle>
          <a:p>
            <a:pPr algn="ctr">
              <a:spcBef>
                <a:spcPct val="50000"/>
              </a:spcBef>
            </a:pPr>
            <a:r>
              <a:rPr lang="en-US" altLang="en-US" dirty="0">
                <a:latin typeface="Helvetica" panose="020B0604020202020204" pitchFamily="34" charset="0"/>
              </a:rPr>
              <a:t>After allocation</a:t>
            </a:r>
          </a:p>
        </p:txBody>
      </p:sp>
    </p:spTree>
    <p:extLst>
      <p:ext uri="{BB962C8B-B14F-4D97-AF65-F5344CB8AC3E}">
        <p14:creationId xmlns="" xmlns:p14="http://schemas.microsoft.com/office/powerpoint/2010/main" val="602386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Mapping in Paging</a:t>
            </a:r>
          </a:p>
        </p:txBody>
      </p:sp>
      <p:sp>
        <p:nvSpPr>
          <p:cNvPr id="3" name="Content Placeholder 2"/>
          <p:cNvSpPr>
            <a:spLocks noGrp="1"/>
          </p:cNvSpPr>
          <p:nvPr>
            <p:ph idx="1"/>
          </p:nvPr>
        </p:nvSpPr>
        <p:spPr/>
        <p:txBody>
          <a:bodyPr/>
          <a:lstStyle/>
          <a:p>
            <a:pPr marL="342900" lvl="1" indent="-342900">
              <a:buFont typeface="Wingdings" panose="05000000000000000000" pitchFamily="2" charset="2"/>
              <a:buChar char="§"/>
            </a:pPr>
            <a:r>
              <a:rPr lang="en-IN" sz="2400" dirty="0"/>
              <a:t>Here logical address (L) is divided into two parts: </a:t>
            </a:r>
          </a:p>
          <a:p>
            <a:pPr marL="0" lvl="2" indent="0">
              <a:buNone/>
            </a:pPr>
            <a:r>
              <a:rPr lang="en-IN" sz="2400" dirty="0"/>
              <a:t>1. </a:t>
            </a:r>
            <a:r>
              <a:rPr lang="en-IN" sz="2400" b="1" dirty="0">
                <a:solidFill>
                  <a:srgbClr val="C00000"/>
                </a:solidFill>
              </a:rPr>
              <a:t>Page number (p)</a:t>
            </a:r>
          </a:p>
          <a:p>
            <a:pPr marL="0" lvl="2" indent="0">
              <a:buNone/>
            </a:pPr>
            <a:r>
              <a:rPr lang="en-IN" sz="2400" dirty="0"/>
              <a:t>2. </a:t>
            </a:r>
            <a:r>
              <a:rPr lang="en-IN" sz="2400" b="1" dirty="0">
                <a:solidFill>
                  <a:srgbClr val="C00000"/>
                </a:solidFill>
              </a:rPr>
              <a:t>Offset (d): </a:t>
            </a:r>
            <a:r>
              <a:rPr lang="en-IN" sz="2400" dirty="0"/>
              <a:t>which gives us actual position in the page.  </a:t>
            </a:r>
          </a:p>
          <a:p>
            <a:pPr marL="0" indent="0">
              <a:buNone/>
            </a:pPr>
            <a:endParaRPr lang="en-US" dirty="0"/>
          </a:p>
          <a:p>
            <a:pPr marL="0" indent="0">
              <a:buNone/>
            </a:pPr>
            <a:endParaRPr lang="en-US" dirty="0"/>
          </a:p>
          <a:p>
            <a:r>
              <a:rPr lang="en-US" dirty="0"/>
              <a:t>Let page size is 2^n.</a:t>
            </a:r>
          </a:p>
          <a:p>
            <a:r>
              <a:rPr lang="en-US" dirty="0"/>
              <a:t>So we can get page number (p)= L /2^n</a:t>
            </a:r>
          </a:p>
          <a:p>
            <a:r>
              <a:rPr lang="en-US" dirty="0"/>
              <a:t>Offset = L% 2^n</a:t>
            </a:r>
          </a:p>
          <a:p>
            <a:r>
              <a:rPr lang="en-US" dirty="0"/>
              <a:t>Physical address (P)= frame number * page size  +d </a:t>
            </a:r>
          </a:p>
          <a:p>
            <a:r>
              <a:rPr lang="en-US" dirty="0"/>
              <a:t>For given logical address space 2m and page size 2n</a:t>
            </a:r>
          </a:p>
          <a:p>
            <a:pPr marL="0" indent="0">
              <a:buNone/>
            </a:pPr>
            <a:endParaRPr lang="en-US" dirty="0"/>
          </a:p>
        </p:txBody>
      </p:sp>
      <p:pic>
        <p:nvPicPr>
          <p:cNvPr id="4" name="Picture 3"/>
          <p:cNvPicPr>
            <a:picLocks noChangeAspect="1"/>
          </p:cNvPicPr>
          <p:nvPr/>
        </p:nvPicPr>
        <p:blipFill>
          <a:blip r:embed="rId2"/>
          <a:stretch>
            <a:fillRect/>
          </a:stretch>
        </p:blipFill>
        <p:spPr>
          <a:xfrm>
            <a:off x="2524125" y="2438400"/>
            <a:ext cx="4095750" cy="942975"/>
          </a:xfrm>
          <a:prstGeom prst="rect">
            <a:avLst/>
          </a:prstGeom>
        </p:spPr>
      </p:pic>
    </p:spTree>
    <p:extLst>
      <p:ext uri="{BB962C8B-B14F-4D97-AF65-F5344CB8AC3E}">
        <p14:creationId xmlns="" xmlns:p14="http://schemas.microsoft.com/office/powerpoint/2010/main" val="409322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dirty="0"/>
              <a:t>Topics to be covered</a:t>
            </a:r>
            <a:endParaRPr lang="en-IN" dirty="0">
              <a:latin typeface="+mj-lt"/>
            </a:endParaRPr>
          </a:p>
        </p:txBody>
      </p:sp>
      <p:sp>
        <p:nvSpPr>
          <p:cNvPr id="16" name="Content Placeholder 2"/>
          <p:cNvSpPr>
            <a:spLocks noGrp="1"/>
          </p:cNvSpPr>
          <p:nvPr>
            <p:ph idx="1"/>
          </p:nvPr>
        </p:nvSpPr>
        <p:spPr>
          <a:xfrm>
            <a:off x="190500" y="990600"/>
            <a:ext cx="8763000" cy="5486400"/>
          </a:xfrm>
        </p:spPr>
        <p:txBody>
          <a:bodyPr>
            <a:normAutofit fontScale="92500" lnSpcReduction="10000"/>
          </a:bodyPr>
          <a:lstStyle/>
          <a:p>
            <a:r>
              <a:rPr lang="en-US" sz="2800" dirty="0"/>
              <a:t>Basics of Memory Management </a:t>
            </a:r>
          </a:p>
          <a:p>
            <a:r>
              <a:rPr lang="en-US" sz="2800" dirty="0"/>
              <a:t>Memory partitioning: Fixed and Variable Size Partitioning</a:t>
            </a:r>
          </a:p>
          <a:p>
            <a:r>
              <a:rPr lang="en-US" sz="2800" dirty="0"/>
              <a:t>Memory Allocation Strategies (First Fit, Best Fit, and Worst Fit)</a:t>
            </a:r>
          </a:p>
          <a:p>
            <a:r>
              <a:rPr lang="en-US" sz="2800" dirty="0"/>
              <a:t>Swapping and Fragmentation</a:t>
            </a:r>
          </a:p>
          <a:p>
            <a:r>
              <a:rPr lang="en-US" sz="2800" dirty="0"/>
              <a:t>Paging and Demand Paging</a:t>
            </a:r>
          </a:p>
          <a:p>
            <a:r>
              <a:rPr lang="en-US" sz="2800" dirty="0"/>
              <a:t>Segmentation</a:t>
            </a:r>
          </a:p>
          <a:p>
            <a:r>
              <a:rPr lang="en-US" sz="2800" dirty="0"/>
              <a:t>Concepts of Virtual Memory</a:t>
            </a:r>
          </a:p>
          <a:p>
            <a:r>
              <a:rPr lang="en-US" sz="2800" dirty="0"/>
              <a:t> Page Replacement Policies (FIFO, LRU, Optimal, Other Strategies)</a:t>
            </a:r>
          </a:p>
          <a:p>
            <a:r>
              <a:rPr lang="en-US" sz="2800" dirty="0"/>
              <a:t>Thrashing</a:t>
            </a:r>
          </a:p>
        </p:txBody>
      </p:sp>
    </p:spTree>
    <p:extLst>
      <p:ext uri="{BB962C8B-B14F-4D97-AF65-F5344CB8AC3E}">
        <p14:creationId xmlns="" xmlns:p14="http://schemas.microsoft.com/office/powerpoint/2010/main" val="627539195"/>
      </p:ext>
    </p:extLst>
  </p:cSld>
  <p:clrMapOvr>
    <a:masterClrMapping/>
  </p:clrMapOvr>
  <mc:AlternateContent xmlns:mc="http://schemas.openxmlformats.org/markup-compatibility/2006">
    <mc:Choice xmlns=""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Mapping in Paging</a:t>
            </a:r>
          </a:p>
        </p:txBody>
      </p:sp>
      <p:pic>
        <p:nvPicPr>
          <p:cNvPr id="4" name="Picture 4" descr="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0500" y="1066800"/>
            <a:ext cx="8962644" cy="5386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36273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cs typeface="Times New Roman" panose="02020603050405020304" pitchFamily="18" charset="0"/>
              </a:rPr>
              <a:t>Paging: Hardware support</a:t>
            </a:r>
            <a:endParaRPr lang="en-US" dirty="0"/>
          </a:p>
        </p:txBody>
      </p:sp>
      <p:sp>
        <p:nvSpPr>
          <p:cNvPr id="3" name="Content Placeholder 2"/>
          <p:cNvSpPr>
            <a:spLocks noGrp="1"/>
          </p:cNvSpPr>
          <p:nvPr>
            <p:ph idx="1"/>
          </p:nvPr>
        </p:nvSpPr>
        <p:spPr/>
        <p:txBody>
          <a:bodyPr/>
          <a:lstStyle/>
          <a:p>
            <a:pPr lvl="0"/>
            <a:r>
              <a:rPr lang="en-IN" sz="3200" dirty="0"/>
              <a:t>Modern OS uses variations of Paging which are: </a:t>
            </a:r>
            <a:endParaRPr lang="en-US" sz="3200" dirty="0"/>
          </a:p>
          <a:p>
            <a:pPr lvl="1"/>
            <a:r>
              <a:rPr lang="en-IN" sz="2800" b="1" dirty="0">
                <a:solidFill>
                  <a:srgbClr val="C00000"/>
                </a:solidFill>
              </a:rPr>
              <a:t>Translation look aside buffer</a:t>
            </a:r>
            <a:endParaRPr lang="en-US" sz="2800" b="1" dirty="0">
              <a:solidFill>
                <a:srgbClr val="C00000"/>
              </a:solidFill>
            </a:endParaRPr>
          </a:p>
          <a:p>
            <a:pPr lvl="1"/>
            <a:r>
              <a:rPr lang="en-IN" sz="2800" b="1" dirty="0">
                <a:solidFill>
                  <a:srgbClr val="C00000"/>
                </a:solidFill>
              </a:rPr>
              <a:t>Hierarchical paging </a:t>
            </a:r>
            <a:endParaRPr lang="en-US" sz="2800" b="1" dirty="0">
              <a:solidFill>
                <a:srgbClr val="C00000"/>
              </a:solidFill>
            </a:endParaRPr>
          </a:p>
          <a:p>
            <a:pPr lvl="1"/>
            <a:r>
              <a:rPr lang="en-IN" sz="2800" b="1" dirty="0">
                <a:solidFill>
                  <a:srgbClr val="C00000"/>
                </a:solidFill>
              </a:rPr>
              <a:t>Inverted page table</a:t>
            </a:r>
            <a:endParaRPr lang="en-US" sz="2800" b="1" dirty="0">
              <a:solidFill>
                <a:srgbClr val="C00000"/>
              </a:solidFill>
            </a:endParaRPr>
          </a:p>
          <a:p>
            <a:endParaRPr lang="en-US" dirty="0"/>
          </a:p>
        </p:txBody>
      </p:sp>
    </p:spTree>
    <p:extLst>
      <p:ext uri="{BB962C8B-B14F-4D97-AF65-F5344CB8AC3E}">
        <p14:creationId xmlns="" xmlns:p14="http://schemas.microsoft.com/office/powerpoint/2010/main" val="3422610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Translation look aside buffer</a:t>
            </a:r>
          </a:p>
        </p:txBody>
      </p:sp>
      <p:sp>
        <p:nvSpPr>
          <p:cNvPr id="3" name="Content Placeholder 2"/>
          <p:cNvSpPr>
            <a:spLocks noGrp="1"/>
          </p:cNvSpPr>
          <p:nvPr>
            <p:ph idx="1"/>
          </p:nvPr>
        </p:nvSpPr>
        <p:spPr/>
        <p:txBody>
          <a:bodyPr/>
          <a:lstStyle/>
          <a:p>
            <a:r>
              <a:rPr lang="en-US" dirty="0"/>
              <a:t>Used to overcome the slower access problem.</a:t>
            </a:r>
          </a:p>
          <a:p>
            <a:r>
              <a:rPr lang="en-US" dirty="0"/>
              <a:t>TLB is page table cache, which is implemented in fast associative memory. </a:t>
            </a:r>
          </a:p>
          <a:p>
            <a:r>
              <a:rPr lang="en-US" dirty="0"/>
              <a:t>Its cost is high so capacity is limited, thus only subset of page table is kept in memory.</a:t>
            </a:r>
          </a:p>
          <a:p>
            <a:r>
              <a:rPr lang="en-US" dirty="0"/>
              <a:t>Each TLB contains a page number and a frame number where the page is stored in the memory.</a:t>
            </a:r>
          </a:p>
          <a:p>
            <a:endParaRPr lang="en-US" dirty="0"/>
          </a:p>
        </p:txBody>
      </p:sp>
    </p:spTree>
    <p:extLst>
      <p:ext uri="{BB962C8B-B14F-4D97-AF65-F5344CB8AC3E}">
        <p14:creationId xmlns="" xmlns:p14="http://schemas.microsoft.com/office/powerpoint/2010/main" val="13266165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TLB - Working</a:t>
            </a:r>
          </a:p>
        </p:txBody>
      </p:sp>
      <p:sp>
        <p:nvSpPr>
          <p:cNvPr id="3" name="Content Placeholder 2"/>
          <p:cNvSpPr>
            <a:spLocks noGrp="1"/>
          </p:cNvSpPr>
          <p:nvPr>
            <p:ph idx="1"/>
          </p:nvPr>
        </p:nvSpPr>
        <p:spPr/>
        <p:txBody>
          <a:bodyPr/>
          <a:lstStyle/>
          <a:p>
            <a:r>
              <a:rPr lang="en-US" dirty="0"/>
              <a:t>Whenever a logical address is generated, the page number of logical address is searched in the TLB.</a:t>
            </a:r>
          </a:p>
          <a:p>
            <a:r>
              <a:rPr lang="en-US" dirty="0"/>
              <a:t>If the page number is found then it is know as TLB hit.  In this case corresponding frame number is fetched from TLB entry and used to get physical address. The whole task may take bit longer than it would if an unmapped memory reference were used. </a:t>
            </a:r>
          </a:p>
          <a:p>
            <a:r>
              <a:rPr lang="en-US" dirty="0"/>
              <a:t>If a match is not found then it is termed as TLB miss, in this case a memory reference to that page must be made. page table is used to get the frame number. And this entry id moved to TLB.</a:t>
            </a:r>
          </a:p>
          <a:p>
            <a:r>
              <a:rPr lang="en-US" dirty="0"/>
              <a:t>If TLB is full while moving the entry then some of the existing entry in the TLB ae removed. (strategy can be Least Recently Used(LRU) to random).</a:t>
            </a:r>
          </a:p>
        </p:txBody>
      </p:sp>
    </p:spTree>
    <p:extLst>
      <p:ext uri="{BB962C8B-B14F-4D97-AF65-F5344CB8AC3E}">
        <p14:creationId xmlns="" xmlns:p14="http://schemas.microsoft.com/office/powerpoint/2010/main" val="22792170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0500" y="762000"/>
            <a:ext cx="8498541" cy="561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p:cNvSpPr txBox="1">
            <a:spLocks/>
          </p:cNvSpPr>
          <p:nvPr/>
        </p:nvSpPr>
        <p:spPr>
          <a:xfrm>
            <a:off x="190500" y="76200"/>
            <a:ext cx="8763000" cy="80803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TLB - Working</a:t>
            </a:r>
            <a:endParaRPr lang="en-US" dirty="0"/>
          </a:p>
        </p:txBody>
      </p:sp>
    </p:spTree>
    <p:extLst>
      <p:ext uri="{BB962C8B-B14F-4D97-AF65-F5344CB8AC3E}">
        <p14:creationId xmlns="" xmlns:p14="http://schemas.microsoft.com/office/powerpoint/2010/main" val="3834319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TLB</a:t>
            </a:r>
          </a:p>
        </p:txBody>
      </p:sp>
      <p:sp>
        <p:nvSpPr>
          <p:cNvPr id="3" name="Content Placeholder 2"/>
          <p:cNvSpPr>
            <a:spLocks noGrp="1"/>
          </p:cNvSpPr>
          <p:nvPr>
            <p:ph idx="1"/>
          </p:nvPr>
        </p:nvSpPr>
        <p:spPr/>
        <p:txBody>
          <a:bodyPr>
            <a:normAutofit/>
          </a:bodyPr>
          <a:lstStyle/>
          <a:p>
            <a:pPr lvl="0" algn="just"/>
            <a:r>
              <a:rPr lang="en-IN" b="1" dirty="0"/>
              <a:t>Effective Access Time calculation:</a:t>
            </a:r>
            <a:endParaRPr lang="en-US" b="1" dirty="0"/>
          </a:p>
          <a:p>
            <a:pPr lvl="1" algn="just"/>
            <a:r>
              <a:rPr lang="en-IN" sz="2400" dirty="0"/>
              <a:t>Q- 80 percent hit ratio in TLB, if it takes 20 nanosecond to search in TLB, 100 nanosecond to access main memory, then what is the effective access time to find a page?</a:t>
            </a:r>
            <a:endParaRPr lang="en-US" sz="2400" dirty="0"/>
          </a:p>
          <a:p>
            <a:pPr lvl="1" algn="just"/>
            <a:r>
              <a:rPr lang="en-IN" sz="2400" dirty="0"/>
              <a:t>A- Hit ratio is 80 percent and miss ratio is 20 percent</a:t>
            </a:r>
            <a:endParaRPr lang="en-US" sz="2400" dirty="0"/>
          </a:p>
          <a:p>
            <a:pPr lvl="0" algn="just"/>
            <a:endParaRPr lang="en-IN" dirty="0"/>
          </a:p>
          <a:p>
            <a:pPr lvl="0" algn="just"/>
            <a:r>
              <a:rPr lang="en-IN" dirty="0"/>
              <a:t>Effective access time = </a:t>
            </a:r>
            <a:r>
              <a:rPr lang="en-IN" b="1" dirty="0">
                <a:solidFill>
                  <a:srgbClr val="0070C0"/>
                </a:solidFill>
              </a:rPr>
              <a:t>H(TLB+MM )+ M(TLB+PT+MM)</a:t>
            </a:r>
            <a:endParaRPr lang="en-US" b="1" dirty="0">
              <a:solidFill>
                <a:srgbClr val="0070C0"/>
              </a:solidFill>
            </a:endParaRPr>
          </a:p>
          <a:p>
            <a:pPr marL="457200" lvl="1" indent="0" algn="just">
              <a:buNone/>
            </a:pPr>
            <a:r>
              <a:rPr lang="en-US" sz="2400" b="1" dirty="0"/>
              <a:t>	= </a:t>
            </a:r>
            <a:r>
              <a:rPr lang="en-IN" sz="2400" dirty="0"/>
              <a:t>H(TLB+MM )+ M(TLB+2MM)</a:t>
            </a:r>
            <a:endParaRPr lang="en-US" sz="2400" dirty="0"/>
          </a:p>
          <a:p>
            <a:pPr marL="457200" lvl="1" indent="0" algn="just">
              <a:buNone/>
            </a:pPr>
            <a:r>
              <a:rPr lang="en-US" sz="2400" dirty="0"/>
              <a:t>	= 0.8(20+100) + 0.2(20+100+100)</a:t>
            </a:r>
          </a:p>
          <a:p>
            <a:endParaRPr lang="en-US" dirty="0"/>
          </a:p>
        </p:txBody>
      </p:sp>
    </p:spTree>
    <p:extLst>
      <p:ext uri="{BB962C8B-B14F-4D97-AF65-F5344CB8AC3E}">
        <p14:creationId xmlns="" xmlns:p14="http://schemas.microsoft.com/office/powerpoint/2010/main" val="13126058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Paging</a:t>
            </a:r>
          </a:p>
        </p:txBody>
      </p:sp>
      <p:sp>
        <p:nvSpPr>
          <p:cNvPr id="3" name="Content Placeholder 2"/>
          <p:cNvSpPr>
            <a:spLocks noGrp="1"/>
          </p:cNvSpPr>
          <p:nvPr>
            <p:ph idx="1"/>
          </p:nvPr>
        </p:nvSpPr>
        <p:spPr/>
        <p:txBody>
          <a:bodyPr>
            <a:normAutofit lnSpcReduction="10000"/>
          </a:bodyPr>
          <a:lstStyle/>
          <a:p>
            <a:pPr marL="457200" lvl="0" indent="-457200">
              <a:buFont typeface="+mj-lt"/>
              <a:buAutoNum type="arabicPeriod"/>
            </a:pPr>
            <a:r>
              <a:rPr lang="en-IN" b="1" dirty="0">
                <a:solidFill>
                  <a:srgbClr val="0070C0"/>
                </a:solidFill>
              </a:rPr>
              <a:t>Additional memory reference</a:t>
            </a:r>
          </a:p>
          <a:p>
            <a:pPr lvl="0"/>
            <a:r>
              <a:rPr lang="en-IN" dirty="0"/>
              <a:t>Its required to read information from page table.</a:t>
            </a:r>
            <a:endParaRPr lang="en-US" dirty="0"/>
          </a:p>
          <a:p>
            <a:pPr lvl="0"/>
            <a:r>
              <a:rPr lang="en-IN" dirty="0"/>
              <a:t>Every instruction requires two memory accesses: one for page table, and one for instruction or data.</a:t>
            </a:r>
            <a:endParaRPr lang="en-US" dirty="0"/>
          </a:p>
          <a:p>
            <a:pPr marL="457200" indent="-457200">
              <a:buFont typeface="+mj-lt"/>
              <a:buAutoNum type="arabicPeriod" startAt="2"/>
            </a:pPr>
            <a:r>
              <a:rPr lang="en-IN" b="1" dirty="0">
                <a:solidFill>
                  <a:srgbClr val="0070C0"/>
                </a:solidFill>
              </a:rPr>
              <a:t>Size of page table</a:t>
            </a:r>
            <a:endParaRPr lang="en-US" b="1" dirty="0">
              <a:solidFill>
                <a:srgbClr val="0070C0"/>
              </a:solidFill>
            </a:endParaRPr>
          </a:p>
          <a:p>
            <a:pPr lvl="0"/>
            <a:r>
              <a:rPr lang="en-IN" dirty="0"/>
              <a:t>Page tables are too large to keep it in main memory.</a:t>
            </a:r>
            <a:endParaRPr lang="en-US" dirty="0"/>
          </a:p>
          <a:p>
            <a:pPr lvl="0"/>
            <a:r>
              <a:rPr lang="en-IN" dirty="0"/>
              <a:t>Page table contain all pages in logical address space thus larger process page table will be large.</a:t>
            </a:r>
            <a:endParaRPr lang="en-US" dirty="0"/>
          </a:p>
          <a:p>
            <a:pPr marL="457200" indent="-457200">
              <a:buFont typeface="+mj-lt"/>
              <a:buAutoNum type="arabicPeriod" startAt="3"/>
            </a:pPr>
            <a:r>
              <a:rPr lang="en-IN" b="1" dirty="0">
                <a:solidFill>
                  <a:srgbClr val="0070C0"/>
                </a:solidFill>
              </a:rPr>
              <a:t>Internal fragmentation</a:t>
            </a:r>
            <a:endParaRPr lang="en-US" b="1" dirty="0">
              <a:solidFill>
                <a:srgbClr val="0070C0"/>
              </a:solidFill>
            </a:endParaRPr>
          </a:p>
          <a:p>
            <a:pPr lvl="0"/>
            <a:r>
              <a:rPr lang="en-IN" dirty="0"/>
              <a:t>A process size may not be exactly of the page size.</a:t>
            </a:r>
            <a:endParaRPr lang="en-US" dirty="0"/>
          </a:p>
          <a:p>
            <a:pPr lvl="0"/>
            <a:r>
              <a:rPr lang="en-IN" dirty="0"/>
              <a:t>So some space would remain unoccupied in the last page of a process. This result in internal fragmentation.</a:t>
            </a:r>
            <a:endParaRPr lang="en-US" dirty="0"/>
          </a:p>
          <a:p>
            <a:pPr marL="457200" lvl="0" indent="-457200">
              <a:buFont typeface="+mj-lt"/>
              <a:buAutoNum type="arabicPeriod" startAt="3"/>
            </a:pPr>
            <a:endParaRPr lang="en-US" dirty="0"/>
          </a:p>
          <a:p>
            <a:endParaRPr lang="en-US" dirty="0"/>
          </a:p>
        </p:txBody>
      </p:sp>
    </p:spTree>
    <p:extLst>
      <p:ext uri="{BB962C8B-B14F-4D97-AF65-F5344CB8AC3E}">
        <p14:creationId xmlns="" xmlns:p14="http://schemas.microsoft.com/office/powerpoint/2010/main" val="42725410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Segmentation</a:t>
            </a:r>
          </a:p>
        </p:txBody>
      </p:sp>
      <p:sp>
        <p:nvSpPr>
          <p:cNvPr id="3" name="Content Placeholder 2"/>
          <p:cNvSpPr>
            <a:spLocks noGrp="1"/>
          </p:cNvSpPr>
          <p:nvPr>
            <p:ph idx="1"/>
          </p:nvPr>
        </p:nvSpPr>
        <p:spPr>
          <a:xfrm>
            <a:off x="190500" y="990600"/>
            <a:ext cx="8763000" cy="5486400"/>
          </a:xfrm>
        </p:spPr>
        <p:txBody>
          <a:bodyPr>
            <a:normAutofit/>
          </a:bodyPr>
          <a:lstStyle/>
          <a:p>
            <a:pPr algn="just"/>
            <a:r>
              <a:rPr lang="en-US" dirty="0"/>
              <a:t>Works on the user point of view, logical address space of any process is a collection of code, data and stack. </a:t>
            </a:r>
          </a:p>
          <a:p>
            <a:pPr algn="just"/>
            <a:r>
              <a:rPr lang="en-US" dirty="0"/>
              <a:t>Here the </a:t>
            </a:r>
            <a:r>
              <a:rPr lang="en-US" b="1" dirty="0">
                <a:solidFill>
                  <a:srgbClr val="0070C0"/>
                </a:solidFill>
              </a:rPr>
              <a:t>logical address space </a:t>
            </a:r>
            <a:r>
              <a:rPr lang="en-US" dirty="0"/>
              <a:t>of a process is divided into </a:t>
            </a:r>
            <a:r>
              <a:rPr lang="en-US" b="1" dirty="0">
                <a:solidFill>
                  <a:srgbClr val="C00000"/>
                </a:solidFill>
              </a:rPr>
              <a:t>blocks of varying size, called segments.</a:t>
            </a:r>
          </a:p>
          <a:p>
            <a:pPr lvl="0" algn="just"/>
            <a:r>
              <a:rPr lang="en-IN" b="1" dirty="0">
                <a:solidFill>
                  <a:srgbClr val="C00000"/>
                </a:solidFill>
              </a:rPr>
              <a:t>Each segment </a:t>
            </a:r>
            <a:r>
              <a:rPr lang="en-IN" dirty="0"/>
              <a:t>contains a </a:t>
            </a:r>
            <a:r>
              <a:rPr lang="en-IN" b="1" dirty="0">
                <a:solidFill>
                  <a:srgbClr val="0070C0"/>
                </a:solidFill>
              </a:rPr>
              <a:t>logical unit </a:t>
            </a:r>
            <a:r>
              <a:rPr lang="en-IN" dirty="0"/>
              <a:t>of process. </a:t>
            </a:r>
            <a:endParaRPr lang="en-US" dirty="0"/>
          </a:p>
          <a:p>
            <a:pPr lvl="0" algn="just"/>
            <a:r>
              <a:rPr lang="en-IN" dirty="0"/>
              <a:t>When ever a process is to be executed, </a:t>
            </a:r>
            <a:r>
              <a:rPr lang="en-IN" b="1" dirty="0">
                <a:solidFill>
                  <a:srgbClr val="0070C0"/>
                </a:solidFill>
              </a:rPr>
              <a:t>its segments </a:t>
            </a:r>
            <a:r>
              <a:rPr lang="en-IN" dirty="0"/>
              <a:t>are moved from </a:t>
            </a:r>
            <a:r>
              <a:rPr lang="en-IN" b="1" dirty="0">
                <a:solidFill>
                  <a:srgbClr val="0070C0"/>
                </a:solidFill>
              </a:rPr>
              <a:t>secondary storage </a:t>
            </a:r>
            <a:r>
              <a:rPr lang="en-IN" dirty="0"/>
              <a:t>to the </a:t>
            </a:r>
            <a:r>
              <a:rPr lang="en-IN" b="1" dirty="0">
                <a:solidFill>
                  <a:srgbClr val="0070C0"/>
                </a:solidFill>
              </a:rPr>
              <a:t>main memory. </a:t>
            </a:r>
          </a:p>
          <a:p>
            <a:pPr lvl="0" algn="just"/>
            <a:r>
              <a:rPr lang="en-IN" b="1" dirty="0">
                <a:solidFill>
                  <a:srgbClr val="0070C0"/>
                </a:solidFill>
              </a:rPr>
              <a:t>Each segment </a:t>
            </a:r>
            <a:r>
              <a:rPr lang="en-IN" dirty="0"/>
              <a:t>is allocated a </a:t>
            </a:r>
            <a:r>
              <a:rPr lang="en-IN" b="1" i="1" dirty="0">
                <a:solidFill>
                  <a:srgbClr val="C00000"/>
                </a:solidFill>
              </a:rPr>
              <a:t>chunk of free memory </a:t>
            </a:r>
            <a:r>
              <a:rPr lang="en-IN" i="1" dirty="0"/>
              <a:t>of the </a:t>
            </a:r>
            <a:r>
              <a:rPr lang="en-IN" b="1" i="1" dirty="0">
                <a:solidFill>
                  <a:srgbClr val="C00000"/>
                </a:solidFill>
              </a:rPr>
              <a:t>size equal to that segment</a:t>
            </a:r>
            <a:r>
              <a:rPr lang="en-IN" b="1" dirty="0">
                <a:solidFill>
                  <a:srgbClr val="C00000"/>
                </a:solidFill>
              </a:rPr>
              <a:t>.</a:t>
            </a:r>
            <a:endParaRPr lang="en-US" b="1" dirty="0">
              <a:solidFill>
                <a:srgbClr val="C00000"/>
              </a:solidFill>
            </a:endParaRPr>
          </a:p>
          <a:p>
            <a:pPr lvl="0" algn="just"/>
            <a:r>
              <a:rPr lang="en-IN" dirty="0"/>
              <a:t>OS maintains </a:t>
            </a:r>
            <a:r>
              <a:rPr lang="en-IN" b="1" dirty="0">
                <a:solidFill>
                  <a:srgbClr val="0070C0"/>
                </a:solidFill>
              </a:rPr>
              <a:t>one table </a:t>
            </a:r>
            <a:r>
              <a:rPr lang="en-IN" dirty="0"/>
              <a:t>known as </a:t>
            </a:r>
            <a:r>
              <a:rPr lang="en-IN" b="1" i="1" dirty="0">
                <a:solidFill>
                  <a:srgbClr val="C00000"/>
                </a:solidFill>
              </a:rPr>
              <a:t>segment table</a:t>
            </a:r>
            <a:r>
              <a:rPr lang="en-IN" b="1" dirty="0">
                <a:solidFill>
                  <a:srgbClr val="C00000"/>
                </a:solidFill>
              </a:rPr>
              <a:t>, </a:t>
            </a:r>
            <a:r>
              <a:rPr lang="en-IN" dirty="0"/>
              <a:t>for each process. It includes </a:t>
            </a:r>
            <a:r>
              <a:rPr lang="en-IN" b="1" dirty="0">
                <a:solidFill>
                  <a:srgbClr val="0070C0"/>
                </a:solidFill>
              </a:rPr>
              <a:t>size of segment </a:t>
            </a:r>
            <a:r>
              <a:rPr lang="en-IN" dirty="0"/>
              <a:t>and </a:t>
            </a:r>
            <a:r>
              <a:rPr lang="en-IN" b="1" dirty="0">
                <a:solidFill>
                  <a:srgbClr val="0070C0"/>
                </a:solidFill>
              </a:rPr>
              <a:t>location in memory </a:t>
            </a:r>
            <a:r>
              <a:rPr lang="en-IN" dirty="0"/>
              <a:t>where the segment has been loaded.</a:t>
            </a:r>
            <a:endParaRPr lang="en-US" b="1" dirty="0">
              <a:solidFill>
                <a:srgbClr val="0070C0"/>
              </a:solidFill>
            </a:endParaRPr>
          </a:p>
          <a:p>
            <a:pPr algn="just"/>
            <a:endParaRPr lang="en-US" dirty="0"/>
          </a:p>
          <a:p>
            <a:pPr algn="just"/>
            <a:endParaRPr lang="en-US" dirty="0"/>
          </a:p>
        </p:txBody>
      </p:sp>
    </p:spTree>
    <p:extLst>
      <p:ext uri="{BB962C8B-B14F-4D97-AF65-F5344CB8AC3E}">
        <p14:creationId xmlns="" xmlns:p14="http://schemas.microsoft.com/office/powerpoint/2010/main" val="16928830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624" y="2286000"/>
            <a:ext cx="6913626" cy="3876675"/>
          </a:xfrm>
          <a:prstGeom prst="rect">
            <a:avLst/>
          </a:prstGeom>
        </p:spPr>
      </p:pic>
      <p:pic>
        <p:nvPicPr>
          <p:cNvPr id="5" name="Picture 4"/>
          <p:cNvPicPr>
            <a:picLocks noChangeAspect="1"/>
          </p:cNvPicPr>
          <p:nvPr/>
        </p:nvPicPr>
        <p:blipFill>
          <a:blip r:embed="rId3"/>
          <a:stretch>
            <a:fillRect/>
          </a:stretch>
        </p:blipFill>
        <p:spPr>
          <a:xfrm>
            <a:off x="6950202" y="228600"/>
            <a:ext cx="2190750" cy="5981700"/>
          </a:xfrm>
          <a:prstGeom prst="rect">
            <a:avLst/>
          </a:prstGeom>
        </p:spPr>
      </p:pic>
      <p:sp>
        <p:nvSpPr>
          <p:cNvPr id="6" name="Content Placeholder 2"/>
          <p:cNvSpPr txBox="1">
            <a:spLocks/>
          </p:cNvSpPr>
          <p:nvPr/>
        </p:nvSpPr>
        <p:spPr>
          <a:xfrm>
            <a:off x="54864" y="914400"/>
            <a:ext cx="7234518" cy="185853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800" dirty="0">
                <a:solidFill>
                  <a:srgbClr val="C00000"/>
                </a:solidFill>
                <a:latin typeface="+mj-lt"/>
                <a:cs typeface="Times New Roman" panose="02020603050405020304" pitchFamily="18" charset="0"/>
              </a:rPr>
              <a:t>Logical address is divided in to two parts: </a:t>
            </a:r>
          </a:p>
          <a:p>
            <a:pPr marL="914400" lvl="1" indent="-457200">
              <a:buFont typeface="+mj-lt"/>
              <a:buAutoNum type="arabicPeriod"/>
            </a:pPr>
            <a:r>
              <a:rPr lang="en-IN" sz="2400" b="1" dirty="0">
                <a:solidFill>
                  <a:srgbClr val="0070C0"/>
                </a:solidFill>
                <a:latin typeface="+mj-lt"/>
                <a:cs typeface="Times New Roman" panose="02020603050405020304" pitchFamily="18" charset="0"/>
              </a:rPr>
              <a:t>Segment number: </a:t>
            </a:r>
            <a:r>
              <a:rPr lang="en-IN" sz="2400" dirty="0">
                <a:latin typeface="+mj-lt"/>
                <a:cs typeface="Times New Roman" panose="02020603050405020304" pitchFamily="18" charset="0"/>
              </a:rPr>
              <a:t>identifier for segment. </a:t>
            </a:r>
          </a:p>
          <a:p>
            <a:pPr marL="914400" lvl="1" indent="-457200">
              <a:buFont typeface="+mj-lt"/>
              <a:buAutoNum type="arabicPeriod"/>
            </a:pPr>
            <a:r>
              <a:rPr lang="en-IN" sz="2400" b="1" dirty="0">
                <a:solidFill>
                  <a:srgbClr val="0070C0"/>
                </a:solidFill>
                <a:latin typeface="+mj-lt"/>
                <a:cs typeface="Times New Roman" panose="02020603050405020304" pitchFamily="18" charset="0"/>
              </a:rPr>
              <a:t>Offset: </a:t>
            </a:r>
            <a:r>
              <a:rPr lang="en-IN" sz="2400" dirty="0">
                <a:latin typeface="+mj-lt"/>
                <a:cs typeface="Times New Roman" panose="02020603050405020304" pitchFamily="18" charset="0"/>
              </a:rPr>
              <a:t>actual location within a segment.</a:t>
            </a:r>
          </a:p>
          <a:p>
            <a:pPr lvl="1"/>
            <a:endParaRPr lang="en-US" sz="2400" dirty="0">
              <a:latin typeface="+mj-lt"/>
              <a:cs typeface="Times New Roman" panose="02020603050405020304" pitchFamily="18" charset="0"/>
            </a:endParaRPr>
          </a:p>
        </p:txBody>
      </p:sp>
      <p:sp>
        <p:nvSpPr>
          <p:cNvPr id="7" name="Title 1"/>
          <p:cNvSpPr txBox="1">
            <a:spLocks/>
          </p:cNvSpPr>
          <p:nvPr/>
        </p:nvSpPr>
        <p:spPr>
          <a:xfrm>
            <a:off x="190500" y="106363"/>
            <a:ext cx="8763000" cy="80803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t>Segmentation</a:t>
            </a:r>
            <a:endParaRPr lang="en-US" dirty="0"/>
          </a:p>
        </p:txBody>
      </p:sp>
    </p:spTree>
    <p:extLst>
      <p:ext uri="{BB962C8B-B14F-4D97-AF65-F5344CB8AC3E}">
        <p14:creationId xmlns="" xmlns:p14="http://schemas.microsoft.com/office/powerpoint/2010/main" val="21820414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Address Mapping in Segmentation</a:t>
            </a:r>
          </a:p>
        </p:txBody>
      </p:sp>
      <p:pic>
        <p:nvPicPr>
          <p:cNvPr id="4" name="Picture 2"/>
          <p:cNvPicPr>
            <a:picLocks noChangeAspect="1" noChangeArrowheads="1"/>
          </p:cNvPicPr>
          <p:nvPr/>
        </p:nvPicPr>
        <p:blipFill rotWithShape="1">
          <a:blip r:embed="rId2"/>
          <a:srcRect t="819"/>
          <a:stretch/>
        </p:blipFill>
        <p:spPr bwMode="auto">
          <a:xfrm>
            <a:off x="190500" y="1219200"/>
            <a:ext cx="8953500" cy="5114544"/>
          </a:xfrm>
          <a:prstGeom prst="rect">
            <a:avLst/>
          </a:prstGeom>
          <a:noFill/>
          <a:ln w="9525">
            <a:noFill/>
            <a:miter lim="800000"/>
            <a:headEnd/>
            <a:tailEnd/>
          </a:ln>
          <a:effectLst/>
        </p:spPr>
      </p:pic>
      <p:sp>
        <p:nvSpPr>
          <p:cNvPr id="5" name="TextBox 4"/>
          <p:cNvSpPr txBox="1"/>
          <p:nvPr/>
        </p:nvSpPr>
        <p:spPr>
          <a:xfrm>
            <a:off x="1524000" y="3276600"/>
            <a:ext cx="304800" cy="369332"/>
          </a:xfrm>
          <a:prstGeom prst="rect">
            <a:avLst/>
          </a:prstGeom>
          <a:noFill/>
        </p:spPr>
        <p:txBody>
          <a:bodyPr wrap="square" rtlCol="0">
            <a:spAutoFit/>
          </a:bodyPr>
          <a:lstStyle/>
          <a:p>
            <a:r>
              <a:rPr lang="en-US" dirty="0"/>
              <a:t>s</a:t>
            </a:r>
          </a:p>
        </p:txBody>
      </p:sp>
    </p:spTree>
    <p:extLst>
      <p:ext uri="{BB962C8B-B14F-4D97-AF65-F5344CB8AC3E}">
        <p14:creationId xmlns="" xmlns:p14="http://schemas.microsoft.com/office/powerpoint/2010/main" val="2097485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of Memory</a:t>
            </a:r>
          </a:p>
        </p:txBody>
      </p:sp>
      <p:sp>
        <p:nvSpPr>
          <p:cNvPr id="3" name="Content Placeholder 2"/>
          <p:cNvSpPr>
            <a:spLocks noGrp="1"/>
          </p:cNvSpPr>
          <p:nvPr>
            <p:ph idx="1"/>
          </p:nvPr>
        </p:nvSpPr>
        <p:spPr/>
        <p:txBody>
          <a:bodyPr/>
          <a:lstStyle/>
          <a:p>
            <a:r>
              <a:rPr lang="en-US" dirty="0"/>
              <a:t>There are three important criteria as far as memory is concerned:</a:t>
            </a:r>
          </a:p>
          <a:p>
            <a:pPr marL="457200" indent="-457200">
              <a:buFont typeface="+mj-lt"/>
              <a:buAutoNum type="arabicPeriod"/>
            </a:pPr>
            <a:r>
              <a:rPr lang="en-US" b="1" dirty="0">
                <a:solidFill>
                  <a:srgbClr val="0070C0"/>
                </a:solidFill>
              </a:rPr>
              <a:t>Size</a:t>
            </a:r>
            <a:r>
              <a:rPr lang="en-US" dirty="0"/>
              <a:t> – larger size of m/m is desirable</a:t>
            </a:r>
          </a:p>
          <a:p>
            <a:pPr marL="457200" indent="-457200">
              <a:buFont typeface="+mj-lt"/>
              <a:buAutoNum type="arabicPeriod"/>
            </a:pPr>
            <a:r>
              <a:rPr lang="en-US" b="1" dirty="0">
                <a:solidFill>
                  <a:srgbClr val="0070C0"/>
                </a:solidFill>
              </a:rPr>
              <a:t>Access time </a:t>
            </a:r>
            <a:r>
              <a:rPr lang="en-US" dirty="0"/>
              <a:t>– small access time is desirable.</a:t>
            </a:r>
          </a:p>
          <a:p>
            <a:pPr marL="457200" indent="-457200">
              <a:buFont typeface="+mj-lt"/>
              <a:buAutoNum type="arabicPeriod"/>
            </a:pPr>
            <a:r>
              <a:rPr lang="en-US" b="1" dirty="0">
                <a:solidFill>
                  <a:srgbClr val="0070C0"/>
                </a:solidFill>
              </a:rPr>
              <a:t>Per unit cost </a:t>
            </a:r>
            <a:r>
              <a:rPr lang="en-US" dirty="0"/>
              <a:t>– less per unit cost is desirable.</a:t>
            </a:r>
          </a:p>
          <a:p>
            <a:endParaRPr lang="en-US" dirty="0"/>
          </a:p>
          <a:p>
            <a:r>
              <a:rPr lang="en-US" dirty="0"/>
              <a:t>Can you have a m/m which is large in size, have very less access time and also have less per unit cost?? </a:t>
            </a:r>
          </a:p>
          <a:p>
            <a:pPr marL="0" indent="0">
              <a:buNone/>
            </a:pPr>
            <a:r>
              <a:rPr lang="en-US" b="1" dirty="0">
                <a:solidFill>
                  <a:srgbClr val="0070C0"/>
                </a:solidFill>
              </a:rPr>
              <a:t>The answer is No</a:t>
            </a:r>
            <a:r>
              <a:rPr lang="en-US" dirty="0">
                <a:solidFill>
                  <a:srgbClr val="0070C0"/>
                </a:solidFill>
              </a:rPr>
              <a:t>.</a:t>
            </a:r>
          </a:p>
          <a:p>
            <a:r>
              <a:rPr lang="en-US" b="1" dirty="0"/>
              <a:t>As all these three criteria’s would not met simultaneously that’s why we don’t have a single memory in the systems.</a:t>
            </a:r>
          </a:p>
        </p:txBody>
      </p:sp>
      <p:sp>
        <p:nvSpPr>
          <p:cNvPr id="4" name="Rectangle 3"/>
          <p:cNvSpPr/>
          <p:nvPr/>
        </p:nvSpPr>
        <p:spPr>
          <a:xfrm>
            <a:off x="7086600" y="1600200"/>
            <a:ext cx="1524000" cy="1524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b="1" dirty="0">
                <a:solidFill>
                  <a:schemeClr val="tx1"/>
                </a:solidFill>
              </a:rPr>
              <a:t>+</a:t>
            </a:r>
          </a:p>
        </p:txBody>
      </p:sp>
      <p:sp>
        <p:nvSpPr>
          <p:cNvPr id="5" name="Rounded Rectangle 4"/>
          <p:cNvSpPr/>
          <p:nvPr/>
        </p:nvSpPr>
        <p:spPr>
          <a:xfrm>
            <a:off x="7239000" y="1752600"/>
            <a:ext cx="121920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t>CPU</a:t>
            </a:r>
          </a:p>
        </p:txBody>
      </p:sp>
      <p:sp>
        <p:nvSpPr>
          <p:cNvPr id="6" name="Rounded Rectangle 5"/>
          <p:cNvSpPr/>
          <p:nvPr/>
        </p:nvSpPr>
        <p:spPr>
          <a:xfrm>
            <a:off x="7226808" y="2514600"/>
            <a:ext cx="1295400" cy="457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000" b="1" dirty="0">
                <a:solidFill>
                  <a:schemeClr val="tx1"/>
                </a:solidFill>
              </a:rPr>
              <a:t>Memory</a:t>
            </a:r>
          </a:p>
        </p:txBody>
      </p:sp>
    </p:spTree>
    <p:extLst>
      <p:ext uri="{BB962C8B-B14F-4D97-AF65-F5344CB8AC3E}">
        <p14:creationId xmlns="" xmlns:p14="http://schemas.microsoft.com/office/powerpoint/2010/main" val="7476182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929640"/>
            <a:ext cx="9144000" cy="5310187"/>
          </a:xfrm>
          <a:prstGeom prst="rect">
            <a:avLst/>
          </a:prstGeom>
        </p:spPr>
      </p:pic>
      <p:sp>
        <p:nvSpPr>
          <p:cNvPr id="7" name="Title 1"/>
          <p:cNvSpPr txBox="1">
            <a:spLocks/>
          </p:cNvSpPr>
          <p:nvPr/>
        </p:nvSpPr>
        <p:spPr>
          <a:xfrm>
            <a:off x="190500" y="106363"/>
            <a:ext cx="8763000" cy="808037"/>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a:t>Address Mapping in Segmentation</a:t>
            </a:r>
            <a:endParaRPr lang="en-US" sz="4000" dirty="0"/>
          </a:p>
        </p:txBody>
      </p:sp>
    </p:spTree>
    <p:extLst>
      <p:ext uri="{BB962C8B-B14F-4D97-AF65-F5344CB8AC3E}">
        <p14:creationId xmlns="" xmlns:p14="http://schemas.microsoft.com/office/powerpoint/2010/main" val="22111436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Virtual Memory</a:t>
            </a:r>
          </a:p>
        </p:txBody>
      </p:sp>
      <p:sp>
        <p:nvSpPr>
          <p:cNvPr id="3" name="Content Placeholder 2"/>
          <p:cNvSpPr>
            <a:spLocks noGrp="1"/>
          </p:cNvSpPr>
          <p:nvPr>
            <p:ph idx="1"/>
          </p:nvPr>
        </p:nvSpPr>
        <p:spPr/>
        <p:txBody>
          <a:bodyPr/>
          <a:lstStyle/>
          <a:p>
            <a:pPr algn="just"/>
            <a:r>
              <a:rPr lang="en-IN" dirty="0"/>
              <a:t>A virtual memory is technique that allows a process to execute even though it is partially loaded in main memory.</a:t>
            </a:r>
          </a:p>
          <a:p>
            <a:pPr algn="just"/>
            <a:r>
              <a:rPr lang="en-IN" dirty="0"/>
              <a:t>The basic idea behind virtual memory is that the combined size of the program, data, and stack may exceed the amount of physical memory( main memory) available for it.</a:t>
            </a:r>
          </a:p>
          <a:p>
            <a:pPr algn="just"/>
            <a:r>
              <a:rPr lang="en-IN" dirty="0"/>
              <a:t>The operating system keeps those parts of the program currently in use in main memory, and the rest on the disk.</a:t>
            </a:r>
          </a:p>
          <a:p>
            <a:pPr algn="just"/>
            <a:r>
              <a:rPr lang="en-IN" dirty="0"/>
              <a:t>These program-generated addresses are called virtual addresses and form the virtual address space.</a:t>
            </a:r>
          </a:p>
          <a:p>
            <a:pPr algn="just"/>
            <a:r>
              <a:rPr lang="en-IN" b="1" dirty="0">
                <a:solidFill>
                  <a:srgbClr val="0070C0"/>
                </a:solidFill>
              </a:rPr>
              <a:t>MMU (Memory Management Unit) </a:t>
            </a:r>
            <a:r>
              <a:rPr lang="en-IN" dirty="0"/>
              <a:t>maps the virtual addresses onto the physical memory addresses</a:t>
            </a:r>
          </a:p>
          <a:p>
            <a:pPr algn="just"/>
            <a:endParaRPr lang="en-IN" dirty="0"/>
          </a:p>
        </p:txBody>
      </p:sp>
    </p:spTree>
    <p:extLst>
      <p:ext uri="{BB962C8B-B14F-4D97-AF65-F5344CB8AC3E}">
        <p14:creationId xmlns="" xmlns:p14="http://schemas.microsoft.com/office/powerpoint/2010/main" val="40357012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of Virtual Memory</a:t>
            </a:r>
          </a:p>
        </p:txBody>
      </p:sp>
      <p:sp>
        <p:nvSpPr>
          <p:cNvPr id="3" name="Content Placeholder 2"/>
          <p:cNvSpPr>
            <a:spLocks noGrp="1"/>
          </p:cNvSpPr>
          <p:nvPr>
            <p:ph idx="1"/>
          </p:nvPr>
        </p:nvSpPr>
        <p:spPr/>
        <p:txBody>
          <a:bodyPr/>
          <a:lstStyle/>
          <a:p>
            <a:pPr algn="just"/>
            <a:r>
              <a:rPr lang="en-US" dirty="0"/>
              <a:t>Less number of I/O would be needed to load or swap each user program into memory. </a:t>
            </a:r>
          </a:p>
          <a:p>
            <a:pPr algn="just"/>
            <a:r>
              <a:rPr lang="en-US" dirty="0"/>
              <a:t>A program would no longer be constrained by the amount of physical memory that is available. User would be able to write programs for an extremely large virtual address space.</a:t>
            </a:r>
          </a:p>
          <a:p>
            <a:pPr algn="just"/>
            <a:r>
              <a:rPr lang="en-US" dirty="0"/>
              <a:t>Each user program could take less physical memory, more programs could be run the same time, with a corresponding increase in CPU utilization and throughput.</a:t>
            </a:r>
          </a:p>
          <a:p>
            <a:pPr algn="just"/>
            <a:endParaRPr lang="en-US" dirty="0"/>
          </a:p>
        </p:txBody>
      </p:sp>
    </p:spTree>
    <p:extLst>
      <p:ext uri="{BB962C8B-B14F-4D97-AF65-F5344CB8AC3E}">
        <p14:creationId xmlns="" xmlns:p14="http://schemas.microsoft.com/office/powerpoint/2010/main" val="28413323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Admin\Desktop\virtual_memory.jpg"/>
          <p:cNvPicPr>
            <a:picLocks noChangeAspect="1" noChangeArrowheads="1"/>
          </p:cNvPicPr>
          <p:nvPr/>
        </p:nvPicPr>
        <p:blipFill>
          <a:blip r:embed="rId2" cstate="print"/>
          <a:srcRect/>
          <a:stretch>
            <a:fillRect/>
          </a:stretch>
        </p:blipFill>
        <p:spPr bwMode="auto">
          <a:xfrm>
            <a:off x="76200" y="152400"/>
            <a:ext cx="8924597" cy="6199407"/>
          </a:xfrm>
          <a:prstGeom prst="rect">
            <a:avLst/>
          </a:prstGeom>
          <a:noFill/>
        </p:spPr>
      </p:pic>
    </p:spTree>
    <p:extLst>
      <p:ext uri="{BB962C8B-B14F-4D97-AF65-F5344CB8AC3E}">
        <p14:creationId xmlns="" xmlns:p14="http://schemas.microsoft.com/office/powerpoint/2010/main" val="14381272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Virtual Memory: Hardware and control structures </a:t>
            </a:r>
          </a:p>
        </p:txBody>
      </p:sp>
      <p:sp>
        <p:nvSpPr>
          <p:cNvPr id="3" name="Content Placeholder 2"/>
          <p:cNvSpPr>
            <a:spLocks noGrp="1"/>
          </p:cNvSpPr>
          <p:nvPr>
            <p:ph idx="1"/>
          </p:nvPr>
        </p:nvSpPr>
        <p:spPr/>
        <p:txBody>
          <a:bodyPr/>
          <a:lstStyle/>
          <a:p>
            <a:pPr lvl="0" algn="just"/>
            <a:r>
              <a:rPr lang="en-IN" dirty="0">
                <a:latin typeface="Cambria" panose="02040503050406030204" pitchFamily="18" charset="0"/>
              </a:rPr>
              <a:t>Virtual memory involves the separation of logical memory perceived(aware) by user from physical memory.</a:t>
            </a:r>
            <a:endParaRPr lang="en-US" dirty="0">
              <a:latin typeface="Cambria" panose="02040503050406030204" pitchFamily="18" charset="0"/>
            </a:endParaRPr>
          </a:p>
          <a:p>
            <a:pPr lvl="0" algn="just"/>
            <a:r>
              <a:rPr lang="en-IN" dirty="0">
                <a:latin typeface="Cambria" panose="02040503050406030204" pitchFamily="18" charset="0"/>
              </a:rPr>
              <a:t>This separation allows extremely large virtual memory to be provided for programmers when only smaller amount of physical memory is available.</a:t>
            </a:r>
            <a:endParaRPr lang="en-US" dirty="0">
              <a:latin typeface="Cambria" panose="02040503050406030204" pitchFamily="18" charset="0"/>
            </a:endParaRPr>
          </a:p>
          <a:p>
            <a:pPr lvl="0" algn="just"/>
            <a:r>
              <a:rPr lang="en-IN" dirty="0">
                <a:latin typeface="Cambria" panose="02040503050406030204" pitchFamily="18" charset="0"/>
              </a:rPr>
              <a:t>Thus programmer need not to worry about the amount of memory available.</a:t>
            </a:r>
            <a:endParaRPr lang="en-US" dirty="0">
              <a:latin typeface="Cambria" panose="02040503050406030204" pitchFamily="18" charset="0"/>
            </a:endParaRPr>
          </a:p>
          <a:p>
            <a:pPr algn="just"/>
            <a:endParaRPr lang="en-US" dirty="0"/>
          </a:p>
        </p:txBody>
      </p:sp>
    </p:spTree>
    <p:extLst>
      <p:ext uri="{BB962C8B-B14F-4D97-AF65-F5344CB8AC3E}">
        <p14:creationId xmlns="" xmlns:p14="http://schemas.microsoft.com/office/powerpoint/2010/main" val="27141556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Swapping</a:t>
            </a:r>
          </a:p>
        </p:txBody>
      </p:sp>
      <p:sp>
        <p:nvSpPr>
          <p:cNvPr id="3" name="Content Placeholder 2"/>
          <p:cNvSpPr>
            <a:spLocks noGrp="1"/>
          </p:cNvSpPr>
          <p:nvPr>
            <p:ph idx="1"/>
          </p:nvPr>
        </p:nvSpPr>
        <p:spPr/>
        <p:txBody>
          <a:bodyPr/>
          <a:lstStyle/>
          <a:p>
            <a:pPr algn="just"/>
            <a:r>
              <a:rPr lang="en-US" dirty="0"/>
              <a:t>Example : A system has a physical memory of size 32-MB. Now suppose there are 5 process each having size 8MB that all want to execute simultaneously. How it is possible???</a:t>
            </a:r>
          </a:p>
          <a:p>
            <a:pPr algn="just"/>
            <a:r>
              <a:rPr lang="en-US" b="1" dirty="0">
                <a:solidFill>
                  <a:srgbClr val="C00000"/>
                </a:solidFill>
              </a:rPr>
              <a:t>The solution is to use swapping. </a:t>
            </a:r>
            <a:r>
              <a:rPr lang="en-US" dirty="0"/>
              <a:t>Swapping is technique in which </a:t>
            </a:r>
            <a:r>
              <a:rPr lang="en-US" b="1" dirty="0">
                <a:solidFill>
                  <a:srgbClr val="0070C0"/>
                </a:solidFill>
              </a:rPr>
              <a:t>process are moved </a:t>
            </a:r>
            <a:r>
              <a:rPr lang="en-US" dirty="0"/>
              <a:t>between </a:t>
            </a:r>
            <a:r>
              <a:rPr lang="en-US" b="1" dirty="0">
                <a:solidFill>
                  <a:srgbClr val="0070C0"/>
                </a:solidFill>
              </a:rPr>
              <a:t>main memory </a:t>
            </a:r>
            <a:r>
              <a:rPr lang="en-US" dirty="0"/>
              <a:t>and </a:t>
            </a:r>
            <a:r>
              <a:rPr lang="en-US" b="1" dirty="0">
                <a:solidFill>
                  <a:srgbClr val="0070C0"/>
                </a:solidFill>
              </a:rPr>
              <a:t>secondary memory or disk.</a:t>
            </a:r>
          </a:p>
          <a:p>
            <a:pPr algn="just"/>
            <a:r>
              <a:rPr lang="en-US" dirty="0"/>
              <a:t>Swapping use some portion of secondary memory as backing store known as swapping area.</a:t>
            </a:r>
          </a:p>
          <a:p>
            <a:pPr algn="just"/>
            <a:r>
              <a:rPr lang="en-US" b="1" dirty="0"/>
              <a:t>Operation of moving process </a:t>
            </a:r>
            <a:r>
              <a:rPr lang="en-US" dirty="0"/>
              <a:t>from </a:t>
            </a:r>
            <a:r>
              <a:rPr lang="en-US" b="1" dirty="0">
                <a:solidFill>
                  <a:srgbClr val="0070C0"/>
                </a:solidFill>
              </a:rPr>
              <a:t>memory to swap area </a:t>
            </a:r>
            <a:r>
              <a:rPr lang="en-US" dirty="0"/>
              <a:t>is called </a:t>
            </a:r>
            <a:r>
              <a:rPr lang="en-US" b="1" dirty="0">
                <a:solidFill>
                  <a:srgbClr val="C00000"/>
                </a:solidFill>
              </a:rPr>
              <a:t>“swap out". </a:t>
            </a:r>
            <a:r>
              <a:rPr lang="en-US" dirty="0"/>
              <a:t>And </a:t>
            </a:r>
            <a:r>
              <a:rPr lang="en-US" b="1" dirty="0">
                <a:solidFill>
                  <a:srgbClr val="0070C0"/>
                </a:solidFill>
              </a:rPr>
              <a:t>moving from swap area </a:t>
            </a:r>
            <a:r>
              <a:rPr lang="en-US" dirty="0"/>
              <a:t>to </a:t>
            </a:r>
            <a:r>
              <a:rPr lang="en-US" b="1" dirty="0"/>
              <a:t>memory </a:t>
            </a:r>
            <a:r>
              <a:rPr lang="en-US" dirty="0"/>
              <a:t>is known as </a:t>
            </a:r>
            <a:r>
              <a:rPr lang="en-US" b="1" dirty="0">
                <a:solidFill>
                  <a:srgbClr val="C00000"/>
                </a:solidFill>
              </a:rPr>
              <a:t>“swap in”.</a:t>
            </a:r>
          </a:p>
          <a:p>
            <a:pPr algn="just"/>
            <a:endParaRPr lang="en-US" dirty="0"/>
          </a:p>
        </p:txBody>
      </p:sp>
    </p:spTree>
    <p:extLst>
      <p:ext uri="{BB962C8B-B14F-4D97-AF65-F5344CB8AC3E}">
        <p14:creationId xmlns="" xmlns:p14="http://schemas.microsoft.com/office/powerpoint/2010/main" val="5795449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Swapping</a:t>
            </a:r>
          </a:p>
        </p:txBody>
      </p:sp>
      <p:pic>
        <p:nvPicPr>
          <p:cNvPr id="4" name="Picture 4" descr="8"/>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05000" y="1524000"/>
            <a:ext cx="5836024" cy="46392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262499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Thrashing</a:t>
            </a:r>
          </a:p>
        </p:txBody>
      </p:sp>
      <p:sp>
        <p:nvSpPr>
          <p:cNvPr id="3" name="Content Placeholder 2"/>
          <p:cNvSpPr>
            <a:spLocks noGrp="1"/>
          </p:cNvSpPr>
          <p:nvPr>
            <p:ph idx="1"/>
          </p:nvPr>
        </p:nvSpPr>
        <p:spPr/>
        <p:txBody>
          <a:bodyPr>
            <a:normAutofit/>
          </a:bodyPr>
          <a:lstStyle/>
          <a:p>
            <a:pPr algn="just"/>
            <a:r>
              <a:rPr lang="en-US" dirty="0"/>
              <a:t> CPU utilization is directly linked to degree of multi programming.</a:t>
            </a:r>
          </a:p>
          <a:p>
            <a:pPr algn="just"/>
            <a:r>
              <a:rPr lang="en-US" dirty="0"/>
              <a:t> As RAM is limited, so we are using paging concept here.</a:t>
            </a:r>
          </a:p>
          <a:p>
            <a:pPr algn="just"/>
            <a:r>
              <a:rPr lang="en-US" dirty="0"/>
              <a:t> For e.g. I have 100 processes and each process is divided into some number of pages.</a:t>
            </a:r>
          </a:p>
          <a:p>
            <a:pPr algn="just"/>
            <a:r>
              <a:rPr lang="en-US" dirty="0"/>
              <a:t> Degree of multiprogramming is maximum, if I will place one page of each process into RAM.</a:t>
            </a:r>
          </a:p>
          <a:p>
            <a:pPr algn="just"/>
            <a:r>
              <a:rPr lang="en-US" dirty="0"/>
              <a:t>  Degree of multiprogramming is achieved here as every process have its one page available in the RAM, but it causes maximum page faults. </a:t>
            </a:r>
          </a:p>
          <a:p>
            <a:pPr marL="0" indent="0" algn="just">
              <a:buNone/>
            </a:pPr>
            <a:endParaRPr lang="en-US" dirty="0"/>
          </a:p>
          <a:p>
            <a:endParaRPr lang="en-US" dirty="0"/>
          </a:p>
        </p:txBody>
      </p:sp>
    </p:spTree>
    <p:extLst>
      <p:ext uri="{BB962C8B-B14F-4D97-AF65-F5344CB8AC3E}">
        <p14:creationId xmlns="" xmlns:p14="http://schemas.microsoft.com/office/powerpoint/2010/main" val="1374773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srcRect/>
          <a:stretch>
            <a:fillRect/>
          </a:stretch>
        </p:blipFill>
        <p:spPr bwMode="auto">
          <a:xfrm>
            <a:off x="2362200" y="2133600"/>
            <a:ext cx="4022652" cy="3238135"/>
          </a:xfrm>
          <a:prstGeom prst="rect">
            <a:avLst/>
          </a:prstGeom>
          <a:noFill/>
          <a:ln w="9525">
            <a:noFill/>
            <a:miter lim="800000"/>
            <a:headEnd/>
            <a:tailEnd/>
          </a:ln>
          <a:effectLst/>
        </p:spPr>
      </p:pic>
    </p:spTree>
    <p:extLst>
      <p:ext uri="{BB962C8B-B14F-4D97-AF65-F5344CB8AC3E}">
        <p14:creationId xmlns="" xmlns:p14="http://schemas.microsoft.com/office/powerpoint/2010/main" val="24032649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Thrashing</a:t>
            </a:r>
          </a:p>
        </p:txBody>
      </p:sp>
      <p:sp>
        <p:nvSpPr>
          <p:cNvPr id="3" name="Content Placeholder 2"/>
          <p:cNvSpPr>
            <a:spLocks noGrp="1"/>
          </p:cNvSpPr>
          <p:nvPr>
            <p:ph idx="1"/>
          </p:nvPr>
        </p:nvSpPr>
        <p:spPr/>
        <p:txBody>
          <a:bodyPr/>
          <a:lstStyle/>
          <a:p>
            <a:pPr algn="just"/>
            <a:r>
              <a:rPr lang="en-US" dirty="0"/>
              <a:t>Due to this </a:t>
            </a:r>
            <a:r>
              <a:rPr lang="en-US" b="1" dirty="0">
                <a:solidFill>
                  <a:srgbClr val="C00000"/>
                </a:solidFill>
              </a:rPr>
              <a:t>performance</a:t>
            </a:r>
            <a:r>
              <a:rPr lang="en-US" dirty="0"/>
              <a:t> of the </a:t>
            </a:r>
            <a:r>
              <a:rPr lang="en-US" b="1" dirty="0">
                <a:solidFill>
                  <a:srgbClr val="C00000"/>
                </a:solidFill>
              </a:rPr>
              <a:t>system is decreased </a:t>
            </a:r>
            <a:r>
              <a:rPr lang="en-US" dirty="0"/>
              <a:t>.</a:t>
            </a:r>
          </a:p>
          <a:p>
            <a:pPr algn="just"/>
            <a:r>
              <a:rPr lang="en-US" dirty="0"/>
              <a:t> After a certain limit       thrashing occurs.</a:t>
            </a:r>
          </a:p>
          <a:p>
            <a:pPr algn="just"/>
            <a:r>
              <a:rPr lang="en-US" dirty="0"/>
              <a:t> </a:t>
            </a:r>
            <a:r>
              <a:rPr lang="en-US" b="1" dirty="0"/>
              <a:t>To avoid this problem : </a:t>
            </a:r>
          </a:p>
          <a:p>
            <a:pPr marL="400050" indent="-400050" algn="just">
              <a:buAutoNum type="romanLcPeriod"/>
            </a:pPr>
            <a:r>
              <a:rPr lang="en-US" b="1" dirty="0">
                <a:solidFill>
                  <a:srgbClr val="0070C0"/>
                </a:solidFill>
              </a:rPr>
              <a:t>Increase the main memory size</a:t>
            </a:r>
          </a:p>
          <a:p>
            <a:pPr marL="400050" indent="-400050" algn="just">
              <a:buAutoNum type="romanLcPeriod"/>
            </a:pPr>
            <a:r>
              <a:rPr lang="en-US" b="1" dirty="0">
                <a:solidFill>
                  <a:srgbClr val="0070C0"/>
                </a:solidFill>
              </a:rPr>
              <a:t>Efficiently use long term scheduler</a:t>
            </a:r>
            <a:r>
              <a:rPr lang="en-US" dirty="0"/>
              <a:t>.</a:t>
            </a:r>
          </a:p>
          <a:p>
            <a:endParaRPr lang="en-US" dirty="0"/>
          </a:p>
        </p:txBody>
      </p:sp>
      <p:pic>
        <p:nvPicPr>
          <p:cNvPr id="4" name="Picture 3"/>
          <p:cNvPicPr>
            <a:picLocks noChangeAspect="1" noChangeArrowheads="1"/>
          </p:cNvPicPr>
          <p:nvPr/>
        </p:nvPicPr>
        <p:blipFill>
          <a:blip r:embed="rId2"/>
          <a:srcRect/>
          <a:stretch>
            <a:fillRect/>
          </a:stretch>
        </p:blipFill>
        <p:spPr bwMode="auto">
          <a:xfrm>
            <a:off x="3200400" y="1524000"/>
            <a:ext cx="393405" cy="426189"/>
          </a:xfrm>
          <a:prstGeom prst="rect">
            <a:avLst/>
          </a:prstGeom>
          <a:noFill/>
          <a:ln w="9525">
            <a:noFill/>
            <a:miter lim="800000"/>
            <a:headEnd/>
            <a:tailEnd/>
          </a:ln>
          <a:effectLst/>
        </p:spPr>
      </p:pic>
      <p:graphicFrame>
        <p:nvGraphicFramePr>
          <p:cNvPr id="6" name="Table 5"/>
          <p:cNvGraphicFramePr>
            <a:graphicFrameLocks noGrp="1"/>
          </p:cNvGraphicFramePr>
          <p:nvPr>
            <p:extLst>
              <p:ext uri="{D42A27DB-BD31-4B8C-83A1-F6EECF244321}">
                <p14:modId xmlns="" xmlns:p14="http://schemas.microsoft.com/office/powerpoint/2010/main" val="3137899070"/>
              </p:ext>
            </p:extLst>
          </p:nvPr>
        </p:nvGraphicFramePr>
        <p:xfrm>
          <a:off x="6400800" y="2438400"/>
          <a:ext cx="1605516" cy="2799080"/>
        </p:xfrm>
        <a:graphic>
          <a:graphicData uri="http://schemas.openxmlformats.org/drawingml/2006/table">
            <a:tbl>
              <a:tblPr firstRow="1" bandRow="1">
                <a:tableStyleId>{5940675A-B579-460E-94D1-54222C63F5DA}</a:tableStyleId>
              </a:tblPr>
              <a:tblGrid>
                <a:gridCol w="1605516">
                  <a:extLst>
                    <a:ext uri="{9D8B030D-6E8A-4147-A177-3AD203B41FA5}">
                      <a16:colId xmlns="" xmlns:a16="http://schemas.microsoft.com/office/drawing/2014/main" val="20000"/>
                    </a:ext>
                  </a:extLst>
                </a:gridCol>
              </a:tblGrid>
              <a:tr h="370840">
                <a:tc>
                  <a:txBody>
                    <a:bodyPr/>
                    <a:lstStyle/>
                    <a:p>
                      <a:r>
                        <a:rPr lang="en-US" dirty="0"/>
                        <a:t>P1</a:t>
                      </a:r>
                      <a:r>
                        <a:rPr lang="en-US" baseline="0" dirty="0"/>
                        <a:t> – page1</a:t>
                      </a:r>
                      <a:endParaRPr lang="en-US" dirty="0"/>
                    </a:p>
                  </a:txBody>
                  <a:tcPr/>
                </a:tc>
                <a:extLst>
                  <a:ext uri="{0D108BD9-81ED-4DB2-BD59-A6C34878D82A}">
                    <a16:rowId xmlns=""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a:t>
                      </a:r>
                      <a:r>
                        <a:rPr lang="en-US" baseline="0" dirty="0"/>
                        <a:t>2– page1</a:t>
                      </a:r>
                      <a:endParaRPr lang="en-US"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P3</a:t>
                      </a:r>
                      <a:r>
                        <a:rPr lang="en-US" baseline="0" dirty="0"/>
                        <a:t> – page1</a:t>
                      </a:r>
                      <a:endParaRPr 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P4</a:t>
                      </a:r>
                      <a:r>
                        <a:rPr lang="en-US" baseline="0" dirty="0"/>
                        <a:t> – page1</a:t>
                      </a:r>
                      <a:endParaRPr lang="en-US" dirty="0"/>
                    </a:p>
                  </a:txBody>
                  <a:tcPr/>
                </a:tc>
                <a:extLst>
                  <a:ext uri="{0D108BD9-81ED-4DB2-BD59-A6C34878D82A}">
                    <a16:rowId xmlns="" xmlns:a16="http://schemas.microsoft.com/office/drawing/2014/main" val="10003"/>
                  </a:ext>
                </a:extLst>
              </a:tr>
              <a:tr h="370840">
                <a:tc>
                  <a:txBody>
                    <a:bodyPr/>
                    <a:lstStyle/>
                    <a:p>
                      <a:r>
                        <a:rPr lang="en-US" sz="3200" dirty="0"/>
                        <a:t>…</a:t>
                      </a:r>
                    </a:p>
                  </a:txBody>
                  <a:tcPr/>
                </a:tc>
                <a:extLst>
                  <a:ext uri="{0D108BD9-81ED-4DB2-BD59-A6C34878D82A}">
                    <a16:rowId xmlns="" xmlns:a16="http://schemas.microsoft.com/office/drawing/2014/main" val="10004"/>
                  </a:ext>
                </a:extLst>
              </a:tr>
              <a:tr h="370840">
                <a:tc>
                  <a:txBody>
                    <a:bodyPr/>
                    <a:lstStyle/>
                    <a:p>
                      <a:endParaRPr lang="en-US" dirty="0"/>
                    </a:p>
                  </a:txBody>
                  <a:tcPr/>
                </a:tc>
                <a:extLst>
                  <a:ext uri="{0D108BD9-81ED-4DB2-BD59-A6C34878D82A}">
                    <a16:rowId xmlns="" xmlns:a16="http://schemas.microsoft.com/office/drawing/2014/main" val="10005"/>
                  </a:ext>
                </a:extLst>
              </a:tr>
              <a:tr h="370840">
                <a:tc>
                  <a:txBody>
                    <a:bodyPr/>
                    <a:lstStyle/>
                    <a:p>
                      <a:r>
                        <a:rPr lang="en-US" dirty="0"/>
                        <a:t>P100 – page1</a:t>
                      </a:r>
                    </a:p>
                  </a:txBody>
                  <a:tcPr/>
                </a:tc>
                <a:extLst>
                  <a:ext uri="{0D108BD9-81ED-4DB2-BD59-A6C34878D82A}">
                    <a16:rowId xmlns="" xmlns:a16="http://schemas.microsoft.com/office/drawing/2014/main" val="10006"/>
                  </a:ext>
                </a:extLst>
              </a:tr>
            </a:tbl>
          </a:graphicData>
        </a:graphic>
      </p:graphicFrame>
    </p:spTree>
    <p:extLst>
      <p:ext uri="{BB962C8B-B14F-4D97-AF65-F5344CB8AC3E}">
        <p14:creationId xmlns="" xmlns:p14="http://schemas.microsoft.com/office/powerpoint/2010/main" val="2051714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Memory</a:t>
            </a:r>
          </a:p>
        </p:txBody>
      </p:sp>
      <p:sp>
        <p:nvSpPr>
          <p:cNvPr id="4" name="Rounded Rectangle 3"/>
          <p:cNvSpPr/>
          <p:nvPr/>
        </p:nvSpPr>
        <p:spPr>
          <a:xfrm>
            <a:off x="3543300" y="1150620"/>
            <a:ext cx="1981200" cy="5334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t>CPU</a:t>
            </a:r>
          </a:p>
        </p:txBody>
      </p:sp>
      <p:sp>
        <p:nvSpPr>
          <p:cNvPr id="5" name="Rounded Rectangle 4"/>
          <p:cNvSpPr/>
          <p:nvPr/>
        </p:nvSpPr>
        <p:spPr>
          <a:xfrm>
            <a:off x="3200400" y="2103120"/>
            <a:ext cx="2667000" cy="63246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dirty="0"/>
              <a:t>Cache Memory</a:t>
            </a:r>
          </a:p>
        </p:txBody>
      </p:sp>
      <p:sp>
        <p:nvSpPr>
          <p:cNvPr id="6" name="Rounded Rectangle 5"/>
          <p:cNvSpPr/>
          <p:nvPr/>
        </p:nvSpPr>
        <p:spPr>
          <a:xfrm>
            <a:off x="2781300" y="3238500"/>
            <a:ext cx="3505200" cy="8763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b="1" dirty="0"/>
              <a:t>Main Memory</a:t>
            </a:r>
          </a:p>
        </p:txBody>
      </p:sp>
      <p:sp>
        <p:nvSpPr>
          <p:cNvPr id="7" name="Rounded Rectangle 6"/>
          <p:cNvSpPr/>
          <p:nvPr/>
        </p:nvSpPr>
        <p:spPr>
          <a:xfrm>
            <a:off x="2438400" y="4655820"/>
            <a:ext cx="4191000" cy="1219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a:t>Secondary Memory</a:t>
            </a:r>
          </a:p>
        </p:txBody>
      </p:sp>
      <p:cxnSp>
        <p:nvCxnSpPr>
          <p:cNvPr id="9" name="Straight Arrow Connector 8"/>
          <p:cNvCxnSpPr>
            <a:stCxn id="4" idx="2"/>
            <a:endCxn id="5" idx="0"/>
          </p:cNvCxnSpPr>
          <p:nvPr/>
        </p:nvCxnSpPr>
        <p:spPr>
          <a:xfrm>
            <a:off x="4533900" y="1684020"/>
            <a:ext cx="0" cy="4191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5" idx="2"/>
            <a:endCxn id="6" idx="0"/>
          </p:cNvCxnSpPr>
          <p:nvPr/>
        </p:nvCxnSpPr>
        <p:spPr>
          <a:xfrm>
            <a:off x="4533900" y="2735580"/>
            <a:ext cx="0" cy="50292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stCxn id="6" idx="2"/>
            <a:endCxn id="7" idx="0"/>
          </p:cNvCxnSpPr>
          <p:nvPr/>
        </p:nvCxnSpPr>
        <p:spPr>
          <a:xfrm>
            <a:off x="4533900" y="4114800"/>
            <a:ext cx="0" cy="54102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 xmlns:p14="http://schemas.microsoft.com/office/powerpoint/2010/main" val="3519831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Memory</a:t>
            </a:r>
          </a:p>
        </p:txBody>
      </p:sp>
      <p:graphicFrame>
        <p:nvGraphicFramePr>
          <p:cNvPr id="4" name="Content Placeholder 5"/>
          <p:cNvGraphicFramePr>
            <a:graphicFrameLocks noGrp="1"/>
          </p:cNvGraphicFramePr>
          <p:nvPr>
            <p:ph idx="1"/>
            <p:extLst>
              <p:ext uri="{D42A27DB-BD31-4B8C-83A1-F6EECF244321}">
                <p14:modId xmlns="" xmlns:p14="http://schemas.microsoft.com/office/powerpoint/2010/main" val="123719864"/>
              </p:ext>
            </p:extLst>
          </p:nvPr>
        </p:nvGraphicFramePr>
        <p:xfrm>
          <a:off x="76200" y="1143000"/>
          <a:ext cx="8877300" cy="52309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7307970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Paging</a:t>
            </a:r>
          </a:p>
        </p:txBody>
      </p:sp>
      <p:sp>
        <p:nvSpPr>
          <p:cNvPr id="3" name="Content Placeholder 2"/>
          <p:cNvSpPr>
            <a:spLocks noGrp="1"/>
          </p:cNvSpPr>
          <p:nvPr>
            <p:ph idx="1"/>
          </p:nvPr>
        </p:nvSpPr>
        <p:spPr>
          <a:xfrm>
            <a:off x="190500" y="990600"/>
            <a:ext cx="8763000" cy="5410200"/>
          </a:xfrm>
        </p:spPr>
        <p:txBody>
          <a:bodyPr>
            <a:normAutofit/>
          </a:bodyPr>
          <a:lstStyle/>
          <a:p>
            <a:pPr algn="just"/>
            <a:r>
              <a:rPr lang="en-US" dirty="0"/>
              <a:t>Demand paging is similar to a paging system with swapping where processes may reside in secondary memory. When we want to execute a process, we swap it into the main memory.</a:t>
            </a:r>
          </a:p>
          <a:p>
            <a:pPr algn="just"/>
            <a:r>
              <a:rPr lang="en-US" dirty="0"/>
              <a:t>Rather than swapping entire process into memory we use lazy swapper.</a:t>
            </a:r>
          </a:p>
          <a:p>
            <a:pPr algn="just"/>
            <a:r>
              <a:rPr lang="en-US" dirty="0"/>
              <a:t>A lazy swapper never swaps page into memory, unless that page will be needed.</a:t>
            </a:r>
          </a:p>
          <a:p>
            <a:pPr lvl="0" algn="just"/>
            <a:r>
              <a:rPr lang="en-IN" dirty="0"/>
              <a:t>If some process is needs to be swap in, then pager(page table handler)  brings only those pages which will be used by process.</a:t>
            </a:r>
            <a:endParaRPr lang="en-US" dirty="0"/>
          </a:p>
          <a:p>
            <a:pPr lvl="0" algn="just"/>
            <a:r>
              <a:rPr lang="en-IN" dirty="0"/>
              <a:t>Thus avoid reading unused pages and decrease swap time and amount of physical memory needed.</a:t>
            </a:r>
            <a:endParaRPr lang="en-US" dirty="0"/>
          </a:p>
        </p:txBody>
      </p:sp>
    </p:spTree>
    <p:extLst>
      <p:ext uri="{BB962C8B-B14F-4D97-AF65-F5344CB8AC3E}">
        <p14:creationId xmlns="" xmlns:p14="http://schemas.microsoft.com/office/powerpoint/2010/main" val="20816534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Paging</a:t>
            </a:r>
          </a:p>
        </p:txBody>
      </p:sp>
      <p:pic>
        <p:nvPicPr>
          <p:cNvPr id="4" name="Picture 4" descr="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1219200"/>
            <a:ext cx="6858000" cy="51021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725466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Paging- Page Fault</a:t>
            </a:r>
          </a:p>
        </p:txBody>
      </p:sp>
      <p:graphicFrame>
        <p:nvGraphicFramePr>
          <p:cNvPr id="7" name="Content Placeholder 6"/>
          <p:cNvGraphicFramePr>
            <a:graphicFrameLocks/>
          </p:cNvGraphicFramePr>
          <p:nvPr>
            <p:extLst>
              <p:ext uri="{D42A27DB-BD31-4B8C-83A1-F6EECF244321}">
                <p14:modId xmlns="" xmlns:p14="http://schemas.microsoft.com/office/powerpoint/2010/main" val="3804885140"/>
              </p:ext>
            </p:extLst>
          </p:nvPr>
        </p:nvGraphicFramePr>
        <p:xfrm>
          <a:off x="219456" y="1143000"/>
          <a:ext cx="8801100" cy="5254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710818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Paging – Page Fault</a:t>
            </a:r>
          </a:p>
        </p:txBody>
      </p:sp>
      <p:sp>
        <p:nvSpPr>
          <p:cNvPr id="3" name="Content Placeholder 2"/>
          <p:cNvSpPr>
            <a:spLocks noGrp="1"/>
          </p:cNvSpPr>
          <p:nvPr>
            <p:ph idx="1"/>
          </p:nvPr>
        </p:nvSpPr>
        <p:spPr/>
        <p:txBody>
          <a:bodyPr>
            <a:noAutofit/>
          </a:bodyPr>
          <a:lstStyle/>
          <a:p>
            <a:pPr marL="0" indent="0">
              <a:lnSpc>
                <a:spcPct val="100000"/>
              </a:lnSpc>
              <a:buNone/>
            </a:pPr>
            <a:r>
              <a:rPr lang="en-IN" dirty="0"/>
              <a:t>Following steps are followed to manage page fault:</a:t>
            </a:r>
          </a:p>
          <a:p>
            <a:pPr marL="514350" indent="-514350">
              <a:lnSpc>
                <a:spcPct val="100000"/>
              </a:lnSpc>
              <a:buAutoNum type="arabicPeriod"/>
            </a:pPr>
            <a:r>
              <a:rPr lang="en-IN" dirty="0"/>
              <a:t>Check page table for the process to determine whether the reference is valid or invalid.</a:t>
            </a:r>
          </a:p>
          <a:p>
            <a:pPr marL="514350" indent="-514350">
              <a:lnSpc>
                <a:spcPct val="100000"/>
              </a:lnSpc>
              <a:buAutoNum type="arabicPeriod"/>
            </a:pPr>
            <a:r>
              <a:rPr lang="en-IN" dirty="0"/>
              <a:t>If the page is invalid then terminate the process, but if the page is valid but currently not available in main memory, then generate trap instruction.</a:t>
            </a:r>
          </a:p>
          <a:p>
            <a:pPr marL="514350" indent="-514350">
              <a:lnSpc>
                <a:spcPct val="100000"/>
              </a:lnSpc>
              <a:buAutoNum type="arabicPeriod"/>
            </a:pPr>
            <a:r>
              <a:rPr lang="en-IN" dirty="0"/>
              <a:t>OS determines the location of that page on swap area.</a:t>
            </a:r>
          </a:p>
          <a:p>
            <a:pPr marL="514350" indent="-514350">
              <a:lnSpc>
                <a:spcPct val="100000"/>
              </a:lnSpc>
              <a:buAutoNum type="arabicPeriod"/>
            </a:pPr>
            <a:r>
              <a:rPr lang="en-IN" dirty="0"/>
              <a:t>Then it will use free frame list to find out free frame. OS will schedule disk operation to read desired page into newly allocated memory.</a:t>
            </a:r>
          </a:p>
          <a:p>
            <a:pPr marL="514350" indent="-514350">
              <a:lnSpc>
                <a:spcPct val="100000"/>
              </a:lnSpc>
              <a:buAutoNum type="arabicPeriod"/>
            </a:pPr>
            <a:r>
              <a:rPr lang="en-IN" dirty="0"/>
              <a:t>When disk read is complete modify the page table and set reference bit to valid.</a:t>
            </a:r>
          </a:p>
          <a:p>
            <a:pPr marL="514350" indent="-514350">
              <a:lnSpc>
                <a:spcPct val="100000"/>
              </a:lnSpc>
              <a:buAutoNum type="arabicPeriod"/>
            </a:pPr>
            <a:r>
              <a:rPr lang="en-IN" dirty="0"/>
              <a:t>Restart the instruction.</a:t>
            </a:r>
          </a:p>
        </p:txBody>
      </p:sp>
    </p:spTree>
    <p:extLst>
      <p:ext uri="{BB962C8B-B14F-4D97-AF65-F5344CB8AC3E}">
        <p14:creationId xmlns="" xmlns:p14="http://schemas.microsoft.com/office/powerpoint/2010/main" val="21521807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 y="1066800"/>
            <a:ext cx="8283387" cy="53788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p:cNvSpPr txBox="1">
            <a:spLocks/>
          </p:cNvSpPr>
          <p:nvPr/>
        </p:nvSpPr>
        <p:spPr>
          <a:xfrm>
            <a:off x="190500" y="106363"/>
            <a:ext cx="8763000" cy="80803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Demand Paging – Page Fault</a:t>
            </a:r>
          </a:p>
        </p:txBody>
      </p:sp>
    </p:spTree>
    <p:extLst>
      <p:ext uri="{BB962C8B-B14F-4D97-AF65-F5344CB8AC3E}">
        <p14:creationId xmlns="" xmlns:p14="http://schemas.microsoft.com/office/powerpoint/2010/main" val="349056730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 y="1295400"/>
            <a:ext cx="8943643" cy="4849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itle 1"/>
          <p:cNvSpPr txBox="1">
            <a:spLocks/>
          </p:cNvSpPr>
          <p:nvPr/>
        </p:nvSpPr>
        <p:spPr>
          <a:xfrm>
            <a:off x="190500" y="106363"/>
            <a:ext cx="8763000" cy="80803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Page Replacement Policies - Need</a:t>
            </a:r>
          </a:p>
        </p:txBody>
      </p:sp>
    </p:spTree>
    <p:extLst>
      <p:ext uri="{BB962C8B-B14F-4D97-AF65-F5344CB8AC3E}">
        <p14:creationId xmlns="" xmlns:p14="http://schemas.microsoft.com/office/powerpoint/2010/main" val="826429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750381" y="2438400"/>
            <a:ext cx="4250556" cy="38993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18288" y="1447800"/>
            <a:ext cx="4657538" cy="5660838"/>
          </a:xfrm>
          <a:prstGeom prst="rect">
            <a:avLst/>
          </a:prstGeom>
        </p:spPr>
        <p:txBody>
          <a:bodyPr>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79413" indent="-379413">
              <a:buFont typeface="Monotype Sorts" pitchFamily="-84" charset="2"/>
              <a:buAutoNum type="arabicPeriod"/>
            </a:pPr>
            <a:r>
              <a:rPr lang="en-US" altLang="en-US" dirty="0">
                <a:latin typeface="+mj-lt"/>
              </a:rPr>
              <a:t>Find the location of the desired page on disk.</a:t>
            </a:r>
            <a:br>
              <a:rPr lang="en-US" altLang="en-US" dirty="0">
                <a:latin typeface="+mj-lt"/>
              </a:rPr>
            </a:br>
            <a:endParaRPr lang="en-US" altLang="en-US" dirty="0">
              <a:latin typeface="+mj-lt"/>
            </a:endParaRPr>
          </a:p>
          <a:p>
            <a:pPr marL="379413" indent="-379413">
              <a:buFont typeface="Monotype Sorts" pitchFamily="-84" charset="2"/>
              <a:buAutoNum type="arabicPeriod"/>
            </a:pPr>
            <a:r>
              <a:rPr lang="en-US" altLang="en-US" dirty="0">
                <a:latin typeface="+mj-lt"/>
              </a:rPr>
              <a:t>Find a free frame:</a:t>
            </a:r>
            <a:br>
              <a:rPr lang="en-US" altLang="en-US" dirty="0">
                <a:latin typeface="+mj-lt"/>
              </a:rPr>
            </a:br>
            <a:r>
              <a:rPr lang="en-US" altLang="en-US" dirty="0">
                <a:latin typeface="+mj-lt"/>
              </a:rPr>
              <a:t>   -  If there is a free frame, use it.</a:t>
            </a:r>
            <a:br>
              <a:rPr lang="en-US" altLang="en-US" dirty="0">
                <a:latin typeface="+mj-lt"/>
              </a:rPr>
            </a:br>
            <a:r>
              <a:rPr lang="en-US" altLang="en-US" dirty="0">
                <a:latin typeface="+mj-lt"/>
              </a:rPr>
              <a:t>   -  If there is no free frame, use a page replacement algorithm to select a </a:t>
            </a:r>
            <a:r>
              <a:rPr lang="en-US" altLang="en-US" dirty="0">
                <a:solidFill>
                  <a:srgbClr val="3366FF"/>
                </a:solidFill>
                <a:latin typeface="+mj-lt"/>
              </a:rPr>
              <a:t>victim frame</a:t>
            </a:r>
            <a:br>
              <a:rPr lang="en-US" altLang="en-US" dirty="0">
                <a:solidFill>
                  <a:srgbClr val="3366FF"/>
                </a:solidFill>
                <a:latin typeface="+mj-lt"/>
              </a:rPr>
            </a:br>
            <a:r>
              <a:rPr lang="en-US" altLang="en-US" dirty="0">
                <a:solidFill>
                  <a:srgbClr val="3366FF"/>
                </a:solidFill>
                <a:latin typeface="+mj-lt"/>
              </a:rPr>
              <a:t>	- </a:t>
            </a:r>
            <a:r>
              <a:rPr lang="en-US" altLang="en-US" dirty="0">
                <a:latin typeface="+mj-lt"/>
              </a:rPr>
              <a:t>Write victim frame to disk if dirty</a:t>
            </a:r>
            <a:br>
              <a:rPr lang="en-US" altLang="en-US" dirty="0">
                <a:latin typeface="+mj-lt"/>
              </a:rPr>
            </a:br>
            <a:endParaRPr lang="en-US" altLang="en-US" dirty="0">
              <a:latin typeface="+mj-lt"/>
            </a:endParaRPr>
          </a:p>
          <a:p>
            <a:pPr marL="379413" indent="-379413">
              <a:buFont typeface="Monotype Sorts" pitchFamily="-84" charset="2"/>
              <a:buAutoNum type="arabicPeriod"/>
            </a:pPr>
            <a:r>
              <a:rPr lang="en-US" altLang="en-US" dirty="0">
                <a:latin typeface="+mj-lt"/>
              </a:rPr>
              <a:t>Bring  the desired page into the (newly) free frame; update the page and frame tables</a:t>
            </a:r>
            <a:br>
              <a:rPr lang="en-US" altLang="en-US" dirty="0">
                <a:latin typeface="+mj-lt"/>
              </a:rPr>
            </a:br>
            <a:endParaRPr lang="en-US" altLang="en-US" dirty="0">
              <a:latin typeface="+mj-lt"/>
            </a:endParaRPr>
          </a:p>
          <a:p>
            <a:pPr marL="379413" indent="-379413">
              <a:buFont typeface="Monotype Sorts" pitchFamily="-84" charset="2"/>
              <a:buAutoNum type="arabicPeriod"/>
            </a:pPr>
            <a:r>
              <a:rPr lang="en-US" altLang="en-US" dirty="0">
                <a:latin typeface="+mj-lt"/>
              </a:rPr>
              <a:t>Continue the process by restarting the instruction that caused the trap</a:t>
            </a:r>
          </a:p>
          <a:p>
            <a:pPr marL="379413" indent="-379413">
              <a:buFont typeface="Monotype Sorts" pitchFamily="-84" charset="2"/>
              <a:buAutoNum type="arabicPeriod"/>
            </a:pPr>
            <a:endParaRPr lang="en-US" altLang="en-US" dirty="0">
              <a:latin typeface="+mj-lt"/>
            </a:endParaRPr>
          </a:p>
        </p:txBody>
      </p:sp>
      <p:sp>
        <p:nvSpPr>
          <p:cNvPr id="5" name="Title 1"/>
          <p:cNvSpPr txBox="1">
            <a:spLocks/>
          </p:cNvSpPr>
          <p:nvPr/>
        </p:nvSpPr>
        <p:spPr>
          <a:xfrm>
            <a:off x="190500" y="106363"/>
            <a:ext cx="8763000" cy="80803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Page Replacement Policies - Basics</a:t>
            </a:r>
          </a:p>
        </p:txBody>
      </p:sp>
    </p:spTree>
    <p:extLst>
      <p:ext uri="{BB962C8B-B14F-4D97-AF65-F5344CB8AC3E}">
        <p14:creationId xmlns="" xmlns:p14="http://schemas.microsoft.com/office/powerpoint/2010/main" val="34558337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sp>
        <p:nvSpPr>
          <p:cNvPr id="3" name="Content Placeholder 2"/>
          <p:cNvSpPr>
            <a:spLocks noGrp="1"/>
          </p:cNvSpPr>
          <p:nvPr>
            <p:ph idx="1"/>
          </p:nvPr>
        </p:nvSpPr>
        <p:spPr/>
        <p:txBody>
          <a:bodyPr/>
          <a:lstStyle/>
          <a:p>
            <a:r>
              <a:rPr lang="en-US" dirty="0"/>
              <a:t>The simplest page replacement algorithm.</a:t>
            </a:r>
          </a:p>
          <a:p>
            <a:r>
              <a:rPr lang="en-US" dirty="0"/>
              <a:t>When the page must be replaced the oldest page is chosen.</a:t>
            </a:r>
          </a:p>
          <a:p>
            <a:r>
              <a:rPr lang="en-US" dirty="0"/>
              <a:t>one FIFO queue is maintained to hold all pages in memory.</a:t>
            </a:r>
          </a:p>
          <a:p>
            <a:r>
              <a:rPr lang="en-US" dirty="0"/>
              <a:t>Replace the page which at the top of the queue and add new pages from rear end (tail)of the queue.</a:t>
            </a:r>
          </a:p>
          <a:p>
            <a:endParaRPr lang="en-US" dirty="0"/>
          </a:p>
          <a:p>
            <a:pPr marL="0" indent="0">
              <a:buNone/>
            </a:pPr>
            <a:r>
              <a:rPr lang="en-US" b="1" dirty="0">
                <a:solidFill>
                  <a:srgbClr val="C00000"/>
                </a:solidFill>
              </a:rPr>
              <a:t>Reference String : 2 3 2 1 5 2 4 5 3 2 5 2</a:t>
            </a:r>
          </a:p>
          <a:p>
            <a:r>
              <a:rPr lang="en-US" dirty="0"/>
              <a:t>3 frames (3 pages can be in memory at a time per process)</a:t>
            </a:r>
          </a:p>
          <a:p>
            <a:endParaRPr lang="en-US" dirty="0"/>
          </a:p>
          <a:p>
            <a:endParaRPr lang="en-US" dirty="0"/>
          </a:p>
          <a:p>
            <a:endParaRPr lang="en-US" dirty="0"/>
          </a:p>
        </p:txBody>
      </p:sp>
    </p:spTree>
    <p:extLst>
      <p:ext uri="{BB962C8B-B14F-4D97-AF65-F5344CB8AC3E}">
        <p14:creationId xmlns="" xmlns:p14="http://schemas.microsoft.com/office/powerpoint/2010/main" val="21717854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0" y="228600"/>
            <a:ext cx="8763000" cy="53340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solidFill>
                  <a:srgbClr val="C00000"/>
                </a:solidFill>
              </a:rPr>
              <a:t>Reference String : </a:t>
            </a:r>
            <a:r>
              <a:rPr lang="en-IN" b="1" dirty="0">
                <a:solidFill>
                  <a:srgbClr val="FF0000"/>
                </a:solidFill>
                <a:latin typeface="Cambria" panose="02040503050406030204" pitchFamily="18" charset="0"/>
              </a:rPr>
              <a:t>7,0,1,2,0,3,0,4,2,3,0,3,1,2,0</a:t>
            </a:r>
          </a:p>
          <a:p>
            <a:r>
              <a:rPr lang="en-US" dirty="0"/>
              <a:t>3 frames (3 pages can be in memory at a time per process) FIFO</a:t>
            </a:r>
          </a:p>
          <a:p>
            <a:endParaRPr lang="en-US" dirty="0"/>
          </a:p>
          <a:p>
            <a:endParaRPr lang="en-US" dirty="0"/>
          </a:p>
          <a:p>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457325412"/>
              </p:ext>
            </p:extLst>
          </p:nvPr>
        </p:nvGraphicFramePr>
        <p:xfrm>
          <a:off x="160020" y="2209800"/>
          <a:ext cx="8907776" cy="1828800"/>
        </p:xfrm>
        <a:graphic>
          <a:graphicData uri="http://schemas.openxmlformats.org/drawingml/2006/table">
            <a:tbl>
              <a:tblPr firstRow="1" bandRow="1">
                <a:tableStyleId>{5940675A-B579-460E-94D1-54222C63F5DA}</a:tableStyleId>
              </a:tblPr>
              <a:tblGrid>
                <a:gridCol w="556736">
                  <a:extLst>
                    <a:ext uri="{9D8B030D-6E8A-4147-A177-3AD203B41FA5}">
                      <a16:colId xmlns="" xmlns:a16="http://schemas.microsoft.com/office/drawing/2014/main" val="20000"/>
                    </a:ext>
                  </a:extLst>
                </a:gridCol>
                <a:gridCol w="556736">
                  <a:extLst>
                    <a:ext uri="{9D8B030D-6E8A-4147-A177-3AD203B41FA5}">
                      <a16:colId xmlns="" xmlns:a16="http://schemas.microsoft.com/office/drawing/2014/main" val="20001"/>
                    </a:ext>
                  </a:extLst>
                </a:gridCol>
                <a:gridCol w="556736">
                  <a:extLst>
                    <a:ext uri="{9D8B030D-6E8A-4147-A177-3AD203B41FA5}">
                      <a16:colId xmlns="" xmlns:a16="http://schemas.microsoft.com/office/drawing/2014/main" val="20002"/>
                    </a:ext>
                  </a:extLst>
                </a:gridCol>
                <a:gridCol w="556736">
                  <a:extLst>
                    <a:ext uri="{9D8B030D-6E8A-4147-A177-3AD203B41FA5}">
                      <a16:colId xmlns="" xmlns:a16="http://schemas.microsoft.com/office/drawing/2014/main" val="20003"/>
                    </a:ext>
                  </a:extLst>
                </a:gridCol>
                <a:gridCol w="556736">
                  <a:extLst>
                    <a:ext uri="{9D8B030D-6E8A-4147-A177-3AD203B41FA5}">
                      <a16:colId xmlns="" xmlns:a16="http://schemas.microsoft.com/office/drawing/2014/main" val="20004"/>
                    </a:ext>
                  </a:extLst>
                </a:gridCol>
                <a:gridCol w="556736">
                  <a:extLst>
                    <a:ext uri="{9D8B030D-6E8A-4147-A177-3AD203B41FA5}">
                      <a16:colId xmlns="" xmlns:a16="http://schemas.microsoft.com/office/drawing/2014/main" val="20005"/>
                    </a:ext>
                  </a:extLst>
                </a:gridCol>
                <a:gridCol w="556736">
                  <a:extLst>
                    <a:ext uri="{9D8B030D-6E8A-4147-A177-3AD203B41FA5}">
                      <a16:colId xmlns="" xmlns:a16="http://schemas.microsoft.com/office/drawing/2014/main" val="20006"/>
                    </a:ext>
                  </a:extLst>
                </a:gridCol>
                <a:gridCol w="556736">
                  <a:extLst>
                    <a:ext uri="{9D8B030D-6E8A-4147-A177-3AD203B41FA5}">
                      <a16:colId xmlns="" xmlns:a16="http://schemas.microsoft.com/office/drawing/2014/main" val="20007"/>
                    </a:ext>
                  </a:extLst>
                </a:gridCol>
                <a:gridCol w="556736">
                  <a:extLst>
                    <a:ext uri="{9D8B030D-6E8A-4147-A177-3AD203B41FA5}">
                      <a16:colId xmlns="" xmlns:a16="http://schemas.microsoft.com/office/drawing/2014/main" val="20008"/>
                    </a:ext>
                  </a:extLst>
                </a:gridCol>
                <a:gridCol w="556736">
                  <a:extLst>
                    <a:ext uri="{9D8B030D-6E8A-4147-A177-3AD203B41FA5}">
                      <a16:colId xmlns="" xmlns:a16="http://schemas.microsoft.com/office/drawing/2014/main" val="20009"/>
                    </a:ext>
                  </a:extLst>
                </a:gridCol>
                <a:gridCol w="556736">
                  <a:extLst>
                    <a:ext uri="{9D8B030D-6E8A-4147-A177-3AD203B41FA5}">
                      <a16:colId xmlns="" xmlns:a16="http://schemas.microsoft.com/office/drawing/2014/main" val="20010"/>
                    </a:ext>
                  </a:extLst>
                </a:gridCol>
                <a:gridCol w="556736">
                  <a:extLst>
                    <a:ext uri="{9D8B030D-6E8A-4147-A177-3AD203B41FA5}">
                      <a16:colId xmlns="" xmlns:a16="http://schemas.microsoft.com/office/drawing/2014/main" val="20011"/>
                    </a:ext>
                  </a:extLst>
                </a:gridCol>
                <a:gridCol w="702948">
                  <a:extLst>
                    <a:ext uri="{9D8B030D-6E8A-4147-A177-3AD203B41FA5}">
                      <a16:colId xmlns="" xmlns:a16="http://schemas.microsoft.com/office/drawing/2014/main" val="20012"/>
                    </a:ext>
                  </a:extLst>
                </a:gridCol>
                <a:gridCol w="410524">
                  <a:extLst>
                    <a:ext uri="{9D8B030D-6E8A-4147-A177-3AD203B41FA5}">
                      <a16:colId xmlns="" xmlns:a16="http://schemas.microsoft.com/office/drawing/2014/main" val="20013"/>
                    </a:ext>
                  </a:extLst>
                </a:gridCol>
                <a:gridCol w="556736">
                  <a:extLst>
                    <a:ext uri="{9D8B030D-6E8A-4147-A177-3AD203B41FA5}">
                      <a16:colId xmlns="" xmlns:a16="http://schemas.microsoft.com/office/drawing/2014/main" val="20014"/>
                    </a:ext>
                  </a:extLst>
                </a:gridCol>
                <a:gridCol w="556736">
                  <a:extLst>
                    <a:ext uri="{9D8B030D-6E8A-4147-A177-3AD203B41FA5}">
                      <a16:colId xmlns="" xmlns:a16="http://schemas.microsoft.com/office/drawing/2014/main" val="20015"/>
                    </a:ext>
                  </a:extLst>
                </a:gridCol>
              </a:tblGrid>
              <a:tr h="370840">
                <a:tc>
                  <a:txBody>
                    <a:bodyPr/>
                    <a:lstStyle/>
                    <a:p>
                      <a:r>
                        <a:rPr lang="en-US" sz="2400" b="1" dirty="0">
                          <a:solidFill>
                            <a:srgbClr val="0070C0"/>
                          </a:solidFill>
                        </a:rPr>
                        <a:t>F3</a:t>
                      </a:r>
                    </a:p>
                  </a:txBody>
                  <a:tcPr/>
                </a:tc>
                <a:tc>
                  <a:txBody>
                    <a:bodyPr/>
                    <a:lstStyle/>
                    <a:p>
                      <a:endParaRPr lang="en-US" sz="2400" dirty="0"/>
                    </a:p>
                  </a:txBody>
                  <a:tcPr/>
                </a:tc>
                <a:tc>
                  <a:txBody>
                    <a:bodyPr/>
                    <a:lstStyle/>
                    <a:p>
                      <a:endParaRPr lang="en-US" sz="2400"/>
                    </a:p>
                  </a:txBody>
                  <a:tcPr/>
                </a:tc>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tc>
                  <a:txBody>
                    <a:bodyPr/>
                    <a:lstStyle/>
                    <a:p>
                      <a:r>
                        <a:rPr lang="en-US" sz="2400" u="sng"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u="sng" dirty="0"/>
                        <a:t>0</a:t>
                      </a:r>
                    </a:p>
                  </a:txBody>
                  <a:tcPr/>
                </a:tc>
                <a:tc>
                  <a:txBody>
                    <a:bodyPr/>
                    <a:lstStyle/>
                    <a:p>
                      <a:r>
                        <a:rPr lang="en-US" sz="2400" dirty="0"/>
                        <a:t>3</a:t>
                      </a:r>
                    </a:p>
                  </a:txBody>
                  <a:tcPr/>
                </a:tc>
                <a:tc>
                  <a:txBody>
                    <a:bodyPr/>
                    <a:lstStyle/>
                    <a:p>
                      <a:r>
                        <a:rPr lang="en-US" sz="2400" dirty="0"/>
                        <a:t>3</a:t>
                      </a:r>
                    </a:p>
                  </a:txBody>
                  <a:tcPr/>
                </a:tc>
                <a:tc>
                  <a:txBody>
                    <a:bodyPr/>
                    <a:lstStyle/>
                    <a:p>
                      <a:r>
                        <a:rPr lang="en-US" sz="2400" dirty="0"/>
                        <a:t>3</a:t>
                      </a:r>
                    </a:p>
                  </a:txBody>
                  <a:tcPr/>
                </a:tc>
                <a:tc>
                  <a:txBody>
                    <a:bodyPr/>
                    <a:lstStyle/>
                    <a:p>
                      <a:r>
                        <a:rPr lang="en-US" sz="2400" u="sng" dirty="0"/>
                        <a:t>3</a:t>
                      </a:r>
                    </a:p>
                  </a:txBody>
                  <a:tcPr/>
                </a:tc>
                <a:tc>
                  <a:txBody>
                    <a:bodyPr/>
                    <a:lstStyle/>
                    <a:p>
                      <a:r>
                        <a:rPr lang="en-US" sz="2400" dirty="0"/>
                        <a:t>2</a:t>
                      </a:r>
                    </a:p>
                  </a:txBody>
                  <a:tcPr/>
                </a:tc>
                <a:tc>
                  <a:txBody>
                    <a:bodyPr/>
                    <a:lstStyle/>
                    <a:p>
                      <a:r>
                        <a:rPr lang="en-US" sz="2400" dirty="0"/>
                        <a:t>2</a:t>
                      </a:r>
                    </a:p>
                  </a:txBody>
                  <a:tcPr/>
                </a:tc>
                <a:extLst>
                  <a:ext uri="{0D108BD9-81ED-4DB2-BD59-A6C34878D82A}">
                    <a16:rowId xmlns="" xmlns:a16="http://schemas.microsoft.com/office/drawing/2014/main" val="10000"/>
                  </a:ext>
                </a:extLst>
              </a:tr>
              <a:tr h="370840">
                <a:tc>
                  <a:txBody>
                    <a:bodyPr/>
                    <a:lstStyle/>
                    <a:p>
                      <a:r>
                        <a:rPr lang="en-US" sz="2400" b="1" dirty="0">
                          <a:solidFill>
                            <a:srgbClr val="0070C0"/>
                          </a:solidFill>
                        </a:rPr>
                        <a:t>F2</a:t>
                      </a:r>
                    </a:p>
                  </a:txBody>
                  <a:tcPr/>
                </a:tc>
                <a:tc>
                  <a:txBody>
                    <a:bodyPr/>
                    <a:lstStyle/>
                    <a:p>
                      <a:endParaRPr lang="en-US" sz="2400"/>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u="sng" dirty="0"/>
                        <a:t>0</a:t>
                      </a:r>
                    </a:p>
                  </a:txBody>
                  <a:tcPr/>
                </a:tc>
                <a:tc>
                  <a:txBody>
                    <a:bodyPr/>
                    <a:lstStyle/>
                    <a:p>
                      <a:r>
                        <a:rPr lang="en-US" sz="2400" dirty="0"/>
                        <a:t>3</a:t>
                      </a:r>
                    </a:p>
                  </a:txBody>
                  <a:tcPr/>
                </a:tc>
                <a:tc>
                  <a:txBody>
                    <a:bodyPr/>
                    <a:lstStyle/>
                    <a:p>
                      <a:r>
                        <a:rPr lang="en-US" sz="2400" dirty="0"/>
                        <a:t>3</a:t>
                      </a:r>
                    </a:p>
                  </a:txBody>
                  <a:tcPr/>
                </a:tc>
                <a:tc>
                  <a:txBody>
                    <a:bodyPr/>
                    <a:lstStyle/>
                    <a:p>
                      <a:r>
                        <a:rPr lang="en-US" sz="2400" u="sng" dirty="0"/>
                        <a:t>3</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t>2</a:t>
                      </a:r>
                    </a:p>
                  </a:txBody>
                  <a:tcPr/>
                </a:tc>
                <a:tc>
                  <a:txBody>
                    <a:bodyPr/>
                    <a:lstStyle/>
                    <a:p>
                      <a:r>
                        <a:rPr lang="en-US" sz="2400" u="sng" dirty="0"/>
                        <a:t>2</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extLst>
                  <a:ext uri="{0D108BD9-81ED-4DB2-BD59-A6C34878D82A}">
                    <a16:rowId xmlns="" xmlns:a16="http://schemas.microsoft.com/office/drawing/2014/main" val="10001"/>
                  </a:ext>
                </a:extLst>
              </a:tr>
              <a:tr h="370840">
                <a:tc>
                  <a:txBody>
                    <a:bodyPr/>
                    <a:lstStyle/>
                    <a:p>
                      <a:r>
                        <a:rPr lang="en-US" sz="2400" b="1" dirty="0">
                          <a:solidFill>
                            <a:srgbClr val="0070C0"/>
                          </a:solidFill>
                        </a:rPr>
                        <a:t>F1</a:t>
                      </a:r>
                    </a:p>
                  </a:txBody>
                  <a:tcPr/>
                </a:tc>
                <a:tc>
                  <a:txBody>
                    <a:bodyPr/>
                    <a:lstStyle/>
                    <a:p>
                      <a:r>
                        <a:rPr lang="en-US" sz="2400" dirty="0"/>
                        <a:t>7</a:t>
                      </a:r>
                    </a:p>
                  </a:txBody>
                  <a:tcPr/>
                </a:tc>
                <a:tc>
                  <a:txBody>
                    <a:bodyPr/>
                    <a:lstStyle/>
                    <a:p>
                      <a:r>
                        <a:rPr lang="en-US" sz="2400" dirty="0"/>
                        <a:t>7</a:t>
                      </a:r>
                    </a:p>
                  </a:txBody>
                  <a:tcPr/>
                </a:tc>
                <a:tc>
                  <a:txBody>
                    <a:bodyPr/>
                    <a:lstStyle/>
                    <a:p>
                      <a:r>
                        <a:rPr lang="en-US" sz="2400" u="sng" dirty="0"/>
                        <a:t>7</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t>2</a:t>
                      </a:r>
                    </a:p>
                  </a:txBody>
                  <a:tcPr/>
                </a:tc>
                <a:tc>
                  <a:txBody>
                    <a:bodyPr/>
                    <a:lstStyle/>
                    <a:p>
                      <a:r>
                        <a:rPr lang="en-US" sz="2400" u="sng" dirty="0"/>
                        <a:t>2</a:t>
                      </a:r>
                    </a:p>
                  </a:txBody>
                  <a:tcPr/>
                </a:tc>
                <a:tc>
                  <a:txBody>
                    <a:bodyPr/>
                    <a:lstStyle/>
                    <a:p>
                      <a:r>
                        <a:rPr lang="en-US" sz="2400" dirty="0"/>
                        <a:t>4</a:t>
                      </a:r>
                    </a:p>
                  </a:txBody>
                  <a:tcPr/>
                </a:tc>
                <a:tc>
                  <a:txBody>
                    <a:bodyPr/>
                    <a:lstStyle/>
                    <a:p>
                      <a:r>
                        <a:rPr lang="en-US" sz="2400" dirty="0"/>
                        <a:t>4</a:t>
                      </a:r>
                    </a:p>
                  </a:txBody>
                  <a:tcPr/>
                </a:tc>
                <a:tc>
                  <a:txBody>
                    <a:bodyPr/>
                    <a:lstStyle/>
                    <a:p>
                      <a:r>
                        <a:rPr lang="en-US" sz="2400" b="0" u="sng" dirty="0"/>
                        <a:t>4</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 xmlns:a16="http://schemas.microsoft.com/office/drawing/2014/main" val="10002"/>
                  </a:ext>
                </a:extLst>
              </a:tr>
              <a:tr h="370840">
                <a:tc>
                  <a:txBody>
                    <a:bodyPr/>
                    <a:lstStyle/>
                    <a:p>
                      <a:endParaRPr lang="en-US" sz="2400" b="1" dirty="0">
                        <a:solidFill>
                          <a:srgbClr val="0070C0"/>
                        </a:solidFill>
                      </a:endParaRPr>
                    </a:p>
                  </a:txBody>
                  <a:tcPr/>
                </a:tc>
                <a:tc>
                  <a:txBody>
                    <a:bodyPr/>
                    <a:lstStyle/>
                    <a:p>
                      <a:r>
                        <a:rPr lang="en-US" sz="2400" dirty="0">
                          <a:solidFill>
                            <a:srgbClr val="0070C0"/>
                          </a:solidFill>
                        </a:rPr>
                        <a:t>F</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hit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2hit</a:t>
                      </a:r>
                    </a:p>
                  </a:txBody>
                  <a:tcPr/>
                </a:tc>
                <a:tc>
                  <a:txBody>
                    <a:bodyPr/>
                    <a:lstStyle/>
                    <a:p>
                      <a:r>
                        <a:rPr lang="en-US" sz="2400" dirty="0">
                          <a:solidFill>
                            <a:srgbClr val="0070C0"/>
                          </a:solidFill>
                        </a:rPr>
                        <a:t>*</a:t>
                      </a:r>
                    </a:p>
                  </a:txBody>
                  <a:tcPr/>
                </a:tc>
                <a:tc>
                  <a:txBody>
                    <a:bodyPr/>
                    <a:lstStyle/>
                    <a:p>
                      <a:r>
                        <a:rPr lang="en-US" sz="2400" dirty="0">
                          <a:solidFill>
                            <a:srgbClr val="0070C0"/>
                          </a:solidFill>
                        </a:rPr>
                        <a:t>*</a:t>
                      </a:r>
                    </a:p>
                  </a:txBody>
                  <a:tcPr/>
                </a:tc>
                <a:tc>
                  <a:txBody>
                    <a:bodyPr/>
                    <a:lstStyle/>
                    <a:p>
                      <a:r>
                        <a:rPr lang="en-US" sz="2400" dirty="0">
                          <a:solidFill>
                            <a:srgbClr val="0070C0"/>
                          </a:solidFill>
                        </a:rPr>
                        <a:t>Hit</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6884845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 of Memory</a:t>
            </a:r>
          </a:p>
        </p:txBody>
      </p:sp>
      <p:sp>
        <p:nvSpPr>
          <p:cNvPr id="3" name="Content Placeholder 2"/>
          <p:cNvSpPr>
            <a:spLocks noGrp="1"/>
          </p:cNvSpPr>
          <p:nvPr>
            <p:ph idx="1"/>
          </p:nvPr>
        </p:nvSpPr>
        <p:spPr>
          <a:xfrm>
            <a:off x="190500" y="990600"/>
            <a:ext cx="4200525" cy="5334000"/>
          </a:xfrm>
        </p:spPr>
        <p:txBody>
          <a:bodyPr/>
          <a:lstStyle/>
          <a:p>
            <a:pPr marL="0" indent="0" algn="just">
              <a:buNone/>
            </a:pPr>
            <a:r>
              <a:rPr lang="en-US" b="1" dirty="0"/>
              <a:t>Now, here the OS have two important responsibilities:</a:t>
            </a:r>
          </a:p>
          <a:p>
            <a:pPr marL="457200" indent="-457200" algn="just">
              <a:buFont typeface="+mj-lt"/>
              <a:buAutoNum type="arabicPeriod"/>
            </a:pPr>
            <a:r>
              <a:rPr lang="en-US" b="1" dirty="0">
                <a:solidFill>
                  <a:srgbClr val="0070C0"/>
                </a:solidFill>
              </a:rPr>
              <a:t>Space Allocation: </a:t>
            </a:r>
            <a:r>
              <a:rPr lang="en-US" dirty="0"/>
              <a:t>Now OS will decide which process from the SM will get which area in MM.</a:t>
            </a:r>
          </a:p>
          <a:p>
            <a:pPr marL="457200" indent="-457200" algn="just">
              <a:buFont typeface="+mj-lt"/>
              <a:buAutoNum type="arabicPeriod"/>
            </a:pPr>
            <a:r>
              <a:rPr lang="en-US" b="1" dirty="0">
                <a:solidFill>
                  <a:srgbClr val="0070C0"/>
                </a:solidFill>
              </a:rPr>
              <a:t>Address Translation </a:t>
            </a:r>
            <a:r>
              <a:rPr lang="en-US" dirty="0"/>
              <a:t>i.e. from logical address to physical address.</a:t>
            </a:r>
          </a:p>
          <a:p>
            <a:pPr marL="457200" indent="-45720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4391025" y="1066800"/>
            <a:ext cx="4562475" cy="5181600"/>
          </a:xfrm>
          <a:prstGeom prst="rect">
            <a:avLst/>
          </a:prstGeom>
        </p:spPr>
      </p:pic>
    </p:spTree>
    <p:extLst>
      <p:ext uri="{BB962C8B-B14F-4D97-AF65-F5344CB8AC3E}">
        <p14:creationId xmlns="" xmlns:p14="http://schemas.microsoft.com/office/powerpoint/2010/main" val="32453659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sp>
        <p:nvSpPr>
          <p:cNvPr id="5" name="Content Placeholder 4"/>
          <p:cNvSpPr>
            <a:spLocks noGrp="1"/>
          </p:cNvSpPr>
          <p:nvPr>
            <p:ph idx="1"/>
          </p:nvPr>
        </p:nvSpPr>
        <p:spPr/>
        <p:txBody>
          <a:bodyPr/>
          <a:lstStyle/>
          <a:p>
            <a:r>
              <a:rPr lang="en-IN" dirty="0">
                <a:latin typeface="Cambria" panose="02040503050406030204" pitchFamily="18" charset="0"/>
              </a:rPr>
              <a:t>Reference String : </a:t>
            </a:r>
            <a:r>
              <a:rPr lang="en-IN" b="1" dirty="0">
                <a:solidFill>
                  <a:srgbClr val="FF0000"/>
                </a:solidFill>
                <a:latin typeface="Cambria" panose="02040503050406030204" pitchFamily="18" charset="0"/>
              </a:rPr>
              <a:t>7,0,1,2,0,3,0,4,2,3,0,3,1,2,0</a:t>
            </a:r>
          </a:p>
          <a:p>
            <a:r>
              <a:rPr lang="en-US" altLang="en-US" dirty="0">
                <a:latin typeface="Cambria" panose="02040503050406030204" pitchFamily="18" charset="0"/>
              </a:rPr>
              <a:t>3 frames (3 pages can be in memory at a time)</a:t>
            </a:r>
          </a:p>
          <a:p>
            <a:endParaRPr lang="en-IN" dirty="0"/>
          </a:p>
          <a:p>
            <a:endParaRPr lang="en-US" dirty="0"/>
          </a:p>
          <a:p>
            <a:endParaRPr lang="en-US" dirty="0"/>
          </a:p>
          <a:p>
            <a:endParaRPr lang="en-US" dirty="0"/>
          </a:p>
          <a:p>
            <a:endParaRPr lang="en-US" dirty="0"/>
          </a:p>
          <a:p>
            <a:pPr>
              <a:buNone/>
            </a:pPr>
            <a:r>
              <a:rPr lang="en-US" b="1" dirty="0"/>
              <a:t>Page faults</a:t>
            </a:r>
            <a:r>
              <a:rPr lang="en-US" dirty="0"/>
              <a:t>/Page Miss = 12		</a:t>
            </a:r>
            <a:r>
              <a:rPr lang="en-US" b="1" dirty="0"/>
              <a:t>Page hit </a:t>
            </a:r>
            <a:r>
              <a:rPr lang="en-US" dirty="0"/>
              <a:t>= 3</a:t>
            </a:r>
          </a:p>
          <a:p>
            <a:r>
              <a:rPr lang="en-US" b="1" dirty="0"/>
              <a:t>Miss Ratio </a:t>
            </a:r>
            <a:r>
              <a:rPr lang="en-US" dirty="0"/>
              <a:t>= Num of miss/ num of reference =&gt; (12/15)*100= 80%</a:t>
            </a:r>
          </a:p>
          <a:p>
            <a:r>
              <a:rPr lang="en-US" b="1" dirty="0"/>
              <a:t>Hit Ratio </a:t>
            </a:r>
            <a:r>
              <a:rPr lang="en-US" dirty="0"/>
              <a:t>= Num of hit/ num of reference =&gt; (03/15)*100= 20%</a:t>
            </a:r>
          </a:p>
          <a:p>
            <a:endParaRPr lang="en-US" dirty="0"/>
          </a:p>
          <a:p>
            <a:endParaRPr lang="en-US" dirty="0"/>
          </a:p>
          <a:p>
            <a:endParaRPr lang="en-US" dirty="0"/>
          </a:p>
        </p:txBody>
      </p:sp>
      <p:graphicFrame>
        <p:nvGraphicFramePr>
          <p:cNvPr id="6" name="Table 5"/>
          <p:cNvGraphicFramePr>
            <a:graphicFrameLocks noGrp="1"/>
          </p:cNvGraphicFramePr>
          <p:nvPr>
            <p:extLst>
              <p:ext uri="{D42A27DB-BD31-4B8C-83A1-F6EECF244321}">
                <p14:modId xmlns="" xmlns:p14="http://schemas.microsoft.com/office/powerpoint/2010/main" val="936314384"/>
              </p:ext>
            </p:extLst>
          </p:nvPr>
        </p:nvGraphicFramePr>
        <p:xfrm>
          <a:off x="160020" y="2209800"/>
          <a:ext cx="8907776" cy="1828800"/>
        </p:xfrm>
        <a:graphic>
          <a:graphicData uri="http://schemas.openxmlformats.org/drawingml/2006/table">
            <a:tbl>
              <a:tblPr firstRow="1" bandRow="1">
                <a:tableStyleId>{5940675A-B579-460E-94D1-54222C63F5DA}</a:tableStyleId>
              </a:tblPr>
              <a:tblGrid>
                <a:gridCol w="556736">
                  <a:extLst>
                    <a:ext uri="{9D8B030D-6E8A-4147-A177-3AD203B41FA5}">
                      <a16:colId xmlns="" xmlns:a16="http://schemas.microsoft.com/office/drawing/2014/main" val="20000"/>
                    </a:ext>
                  </a:extLst>
                </a:gridCol>
                <a:gridCol w="556736">
                  <a:extLst>
                    <a:ext uri="{9D8B030D-6E8A-4147-A177-3AD203B41FA5}">
                      <a16:colId xmlns="" xmlns:a16="http://schemas.microsoft.com/office/drawing/2014/main" val="20001"/>
                    </a:ext>
                  </a:extLst>
                </a:gridCol>
                <a:gridCol w="556736">
                  <a:extLst>
                    <a:ext uri="{9D8B030D-6E8A-4147-A177-3AD203B41FA5}">
                      <a16:colId xmlns="" xmlns:a16="http://schemas.microsoft.com/office/drawing/2014/main" val="20002"/>
                    </a:ext>
                  </a:extLst>
                </a:gridCol>
                <a:gridCol w="556736">
                  <a:extLst>
                    <a:ext uri="{9D8B030D-6E8A-4147-A177-3AD203B41FA5}">
                      <a16:colId xmlns="" xmlns:a16="http://schemas.microsoft.com/office/drawing/2014/main" val="20003"/>
                    </a:ext>
                  </a:extLst>
                </a:gridCol>
                <a:gridCol w="556736">
                  <a:extLst>
                    <a:ext uri="{9D8B030D-6E8A-4147-A177-3AD203B41FA5}">
                      <a16:colId xmlns="" xmlns:a16="http://schemas.microsoft.com/office/drawing/2014/main" val="20004"/>
                    </a:ext>
                  </a:extLst>
                </a:gridCol>
                <a:gridCol w="556736">
                  <a:extLst>
                    <a:ext uri="{9D8B030D-6E8A-4147-A177-3AD203B41FA5}">
                      <a16:colId xmlns="" xmlns:a16="http://schemas.microsoft.com/office/drawing/2014/main" val="20005"/>
                    </a:ext>
                  </a:extLst>
                </a:gridCol>
                <a:gridCol w="556736">
                  <a:extLst>
                    <a:ext uri="{9D8B030D-6E8A-4147-A177-3AD203B41FA5}">
                      <a16:colId xmlns="" xmlns:a16="http://schemas.microsoft.com/office/drawing/2014/main" val="20006"/>
                    </a:ext>
                  </a:extLst>
                </a:gridCol>
                <a:gridCol w="556736">
                  <a:extLst>
                    <a:ext uri="{9D8B030D-6E8A-4147-A177-3AD203B41FA5}">
                      <a16:colId xmlns="" xmlns:a16="http://schemas.microsoft.com/office/drawing/2014/main" val="20007"/>
                    </a:ext>
                  </a:extLst>
                </a:gridCol>
                <a:gridCol w="556736">
                  <a:extLst>
                    <a:ext uri="{9D8B030D-6E8A-4147-A177-3AD203B41FA5}">
                      <a16:colId xmlns="" xmlns:a16="http://schemas.microsoft.com/office/drawing/2014/main" val="20008"/>
                    </a:ext>
                  </a:extLst>
                </a:gridCol>
                <a:gridCol w="556736">
                  <a:extLst>
                    <a:ext uri="{9D8B030D-6E8A-4147-A177-3AD203B41FA5}">
                      <a16:colId xmlns="" xmlns:a16="http://schemas.microsoft.com/office/drawing/2014/main" val="20009"/>
                    </a:ext>
                  </a:extLst>
                </a:gridCol>
                <a:gridCol w="556736">
                  <a:extLst>
                    <a:ext uri="{9D8B030D-6E8A-4147-A177-3AD203B41FA5}">
                      <a16:colId xmlns="" xmlns:a16="http://schemas.microsoft.com/office/drawing/2014/main" val="20010"/>
                    </a:ext>
                  </a:extLst>
                </a:gridCol>
                <a:gridCol w="556736">
                  <a:extLst>
                    <a:ext uri="{9D8B030D-6E8A-4147-A177-3AD203B41FA5}">
                      <a16:colId xmlns="" xmlns:a16="http://schemas.microsoft.com/office/drawing/2014/main" val="20011"/>
                    </a:ext>
                  </a:extLst>
                </a:gridCol>
                <a:gridCol w="556736">
                  <a:extLst>
                    <a:ext uri="{9D8B030D-6E8A-4147-A177-3AD203B41FA5}">
                      <a16:colId xmlns="" xmlns:a16="http://schemas.microsoft.com/office/drawing/2014/main" val="20012"/>
                    </a:ext>
                  </a:extLst>
                </a:gridCol>
                <a:gridCol w="556736">
                  <a:extLst>
                    <a:ext uri="{9D8B030D-6E8A-4147-A177-3AD203B41FA5}">
                      <a16:colId xmlns="" xmlns:a16="http://schemas.microsoft.com/office/drawing/2014/main" val="20013"/>
                    </a:ext>
                  </a:extLst>
                </a:gridCol>
                <a:gridCol w="556736">
                  <a:extLst>
                    <a:ext uri="{9D8B030D-6E8A-4147-A177-3AD203B41FA5}">
                      <a16:colId xmlns="" xmlns:a16="http://schemas.microsoft.com/office/drawing/2014/main" val="20014"/>
                    </a:ext>
                  </a:extLst>
                </a:gridCol>
                <a:gridCol w="556736">
                  <a:extLst>
                    <a:ext uri="{9D8B030D-6E8A-4147-A177-3AD203B41FA5}">
                      <a16:colId xmlns="" xmlns:a16="http://schemas.microsoft.com/office/drawing/2014/main" val="20015"/>
                    </a:ext>
                  </a:extLst>
                </a:gridCol>
              </a:tblGrid>
              <a:tr h="370840">
                <a:tc>
                  <a:txBody>
                    <a:bodyPr/>
                    <a:lstStyle/>
                    <a:p>
                      <a:r>
                        <a:rPr lang="en-US" sz="2400" b="1" dirty="0">
                          <a:solidFill>
                            <a:srgbClr val="0070C0"/>
                          </a:solidFill>
                        </a:rPr>
                        <a:t>F3</a:t>
                      </a:r>
                    </a:p>
                  </a:txBody>
                  <a:tcPr/>
                </a:tc>
                <a:tc>
                  <a:txBody>
                    <a:bodyPr/>
                    <a:lstStyle/>
                    <a:p>
                      <a:endParaRPr lang="en-US" sz="2400" dirty="0"/>
                    </a:p>
                  </a:txBody>
                  <a:tcPr/>
                </a:tc>
                <a:tc>
                  <a:txBody>
                    <a:bodyPr/>
                    <a:lstStyle/>
                    <a:p>
                      <a:endParaRPr lang="en-US" sz="2400"/>
                    </a:p>
                  </a:txBody>
                  <a:tcPr/>
                </a:tc>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tc>
                  <a:txBody>
                    <a:bodyPr/>
                    <a:lstStyle/>
                    <a:p>
                      <a:r>
                        <a:rPr lang="en-US" sz="2400" u="sng" dirty="0"/>
                        <a:t>1</a:t>
                      </a:r>
                    </a:p>
                  </a:txBody>
                  <a:tcPr/>
                </a:tc>
                <a:tc>
                  <a:txBody>
                    <a:bodyPr/>
                    <a:lstStyle/>
                    <a:p>
                      <a:r>
                        <a:rPr lang="en-US" sz="2400" dirty="0"/>
                        <a:t>0</a:t>
                      </a:r>
                    </a:p>
                  </a:txBody>
                  <a:tcPr/>
                </a:tc>
                <a:tc>
                  <a:txBody>
                    <a:bodyPr/>
                    <a:lstStyle/>
                    <a:p>
                      <a:r>
                        <a:rPr lang="en-US" sz="2400" dirty="0"/>
                        <a:t>0</a:t>
                      </a:r>
                    </a:p>
                  </a:txBody>
                  <a:tcPr/>
                </a:tc>
                <a:tc>
                  <a:txBody>
                    <a:bodyPr/>
                    <a:lstStyle/>
                    <a:p>
                      <a:r>
                        <a:rPr lang="en-US" sz="2400" u="sng" dirty="0"/>
                        <a:t>0</a:t>
                      </a:r>
                    </a:p>
                  </a:txBody>
                  <a:tcPr/>
                </a:tc>
                <a:tc>
                  <a:txBody>
                    <a:bodyPr/>
                    <a:lstStyle/>
                    <a:p>
                      <a:r>
                        <a:rPr lang="en-US" sz="2400" dirty="0"/>
                        <a:t>3</a:t>
                      </a:r>
                    </a:p>
                  </a:txBody>
                  <a:tcPr/>
                </a:tc>
                <a:tc>
                  <a:txBody>
                    <a:bodyPr/>
                    <a:lstStyle/>
                    <a:p>
                      <a:r>
                        <a:rPr lang="en-US" sz="2400" dirty="0"/>
                        <a:t>3</a:t>
                      </a:r>
                    </a:p>
                  </a:txBody>
                  <a:tcPr/>
                </a:tc>
                <a:tc>
                  <a:txBody>
                    <a:bodyPr/>
                    <a:lstStyle/>
                    <a:p>
                      <a:r>
                        <a:rPr lang="en-US" sz="2400" dirty="0"/>
                        <a:t>3</a:t>
                      </a:r>
                    </a:p>
                  </a:txBody>
                  <a:tcPr/>
                </a:tc>
                <a:tc>
                  <a:txBody>
                    <a:bodyPr/>
                    <a:lstStyle/>
                    <a:p>
                      <a:r>
                        <a:rPr lang="en-US" sz="2400" u="sng" dirty="0"/>
                        <a:t>3</a:t>
                      </a:r>
                    </a:p>
                  </a:txBody>
                  <a:tcPr/>
                </a:tc>
                <a:tc>
                  <a:txBody>
                    <a:bodyPr/>
                    <a:lstStyle/>
                    <a:p>
                      <a:r>
                        <a:rPr lang="en-US" sz="2400" dirty="0"/>
                        <a:t>2</a:t>
                      </a:r>
                    </a:p>
                  </a:txBody>
                  <a:tcPr/>
                </a:tc>
                <a:tc>
                  <a:txBody>
                    <a:bodyPr/>
                    <a:lstStyle/>
                    <a:p>
                      <a:r>
                        <a:rPr lang="en-US" sz="2400" dirty="0"/>
                        <a:t>2</a:t>
                      </a:r>
                    </a:p>
                  </a:txBody>
                  <a:tcPr/>
                </a:tc>
                <a:extLst>
                  <a:ext uri="{0D108BD9-81ED-4DB2-BD59-A6C34878D82A}">
                    <a16:rowId xmlns="" xmlns:a16="http://schemas.microsoft.com/office/drawing/2014/main" val="10000"/>
                  </a:ext>
                </a:extLst>
              </a:tr>
              <a:tr h="370840">
                <a:tc>
                  <a:txBody>
                    <a:bodyPr/>
                    <a:lstStyle/>
                    <a:p>
                      <a:r>
                        <a:rPr lang="en-US" sz="2400" b="1" dirty="0">
                          <a:solidFill>
                            <a:srgbClr val="0070C0"/>
                          </a:solidFill>
                        </a:rPr>
                        <a:t>F2</a:t>
                      </a:r>
                    </a:p>
                  </a:txBody>
                  <a:tcPr/>
                </a:tc>
                <a:tc>
                  <a:txBody>
                    <a:bodyPr/>
                    <a:lstStyle/>
                    <a:p>
                      <a:endParaRPr lang="en-US" sz="2400"/>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u="sng" dirty="0"/>
                        <a:t>0</a:t>
                      </a:r>
                    </a:p>
                  </a:txBody>
                  <a:tcPr/>
                </a:tc>
                <a:tc>
                  <a:txBody>
                    <a:bodyPr/>
                    <a:lstStyle/>
                    <a:p>
                      <a:r>
                        <a:rPr lang="en-US" sz="2400" dirty="0"/>
                        <a:t>3</a:t>
                      </a:r>
                    </a:p>
                  </a:txBody>
                  <a:tcPr/>
                </a:tc>
                <a:tc>
                  <a:txBody>
                    <a:bodyPr/>
                    <a:lstStyle/>
                    <a:p>
                      <a:r>
                        <a:rPr lang="en-US" sz="2400" dirty="0"/>
                        <a:t>3</a:t>
                      </a:r>
                    </a:p>
                  </a:txBody>
                  <a:tcPr/>
                </a:tc>
                <a:tc>
                  <a:txBody>
                    <a:bodyPr/>
                    <a:lstStyle/>
                    <a:p>
                      <a:r>
                        <a:rPr lang="en-US" sz="2400" u="sng" dirty="0"/>
                        <a:t>3</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t>2</a:t>
                      </a:r>
                    </a:p>
                  </a:txBody>
                  <a:tcPr/>
                </a:tc>
                <a:tc>
                  <a:txBody>
                    <a:bodyPr/>
                    <a:lstStyle/>
                    <a:p>
                      <a:r>
                        <a:rPr lang="en-US" sz="2400" u="sng" dirty="0"/>
                        <a:t>2</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t>1</a:t>
                      </a:r>
                    </a:p>
                  </a:txBody>
                  <a:tcPr/>
                </a:tc>
                <a:extLst>
                  <a:ext uri="{0D108BD9-81ED-4DB2-BD59-A6C34878D82A}">
                    <a16:rowId xmlns="" xmlns:a16="http://schemas.microsoft.com/office/drawing/2014/main" val="10001"/>
                  </a:ext>
                </a:extLst>
              </a:tr>
              <a:tr h="370840">
                <a:tc>
                  <a:txBody>
                    <a:bodyPr/>
                    <a:lstStyle/>
                    <a:p>
                      <a:r>
                        <a:rPr lang="en-US" sz="2400" b="1" dirty="0">
                          <a:solidFill>
                            <a:srgbClr val="0070C0"/>
                          </a:solidFill>
                        </a:rPr>
                        <a:t>F1</a:t>
                      </a:r>
                    </a:p>
                  </a:txBody>
                  <a:tcPr/>
                </a:tc>
                <a:tc>
                  <a:txBody>
                    <a:bodyPr/>
                    <a:lstStyle/>
                    <a:p>
                      <a:r>
                        <a:rPr lang="en-US" sz="2400" dirty="0"/>
                        <a:t>7</a:t>
                      </a:r>
                    </a:p>
                  </a:txBody>
                  <a:tcPr/>
                </a:tc>
                <a:tc>
                  <a:txBody>
                    <a:bodyPr/>
                    <a:lstStyle/>
                    <a:p>
                      <a:r>
                        <a:rPr lang="en-US" sz="2400" dirty="0"/>
                        <a:t>7</a:t>
                      </a:r>
                    </a:p>
                  </a:txBody>
                  <a:tcPr/>
                </a:tc>
                <a:tc>
                  <a:txBody>
                    <a:bodyPr/>
                    <a:lstStyle/>
                    <a:p>
                      <a:r>
                        <a:rPr lang="en-US" sz="2400" u="sng" dirty="0"/>
                        <a:t>7</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t>2</a:t>
                      </a:r>
                    </a:p>
                  </a:txBody>
                  <a:tcPr/>
                </a:tc>
                <a:tc>
                  <a:txBody>
                    <a:bodyPr/>
                    <a:lstStyle/>
                    <a:p>
                      <a:r>
                        <a:rPr lang="en-US" sz="2400" u="sng" dirty="0"/>
                        <a:t>2</a:t>
                      </a:r>
                    </a:p>
                  </a:txBody>
                  <a:tcPr/>
                </a:tc>
                <a:tc>
                  <a:txBody>
                    <a:bodyPr/>
                    <a:lstStyle/>
                    <a:p>
                      <a:r>
                        <a:rPr lang="en-US" sz="2400" dirty="0"/>
                        <a:t>4</a:t>
                      </a:r>
                    </a:p>
                  </a:txBody>
                  <a:tcPr/>
                </a:tc>
                <a:tc>
                  <a:txBody>
                    <a:bodyPr/>
                    <a:lstStyle/>
                    <a:p>
                      <a:r>
                        <a:rPr lang="en-US" sz="2400" dirty="0"/>
                        <a:t>4</a:t>
                      </a:r>
                    </a:p>
                  </a:txBody>
                  <a:tcPr/>
                </a:tc>
                <a:tc>
                  <a:txBody>
                    <a:bodyPr/>
                    <a:lstStyle/>
                    <a:p>
                      <a:r>
                        <a:rPr lang="en-US" sz="2400" b="0" u="sng" dirty="0"/>
                        <a:t>4</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tc>
                  <a:txBody>
                    <a:bodyPr/>
                    <a:lstStyle/>
                    <a:p>
                      <a:r>
                        <a:rPr lang="en-US" sz="2400" dirty="0"/>
                        <a:t>0</a:t>
                      </a:r>
                    </a:p>
                  </a:txBody>
                  <a:tcPr/>
                </a:tc>
                <a:extLst>
                  <a:ext uri="{0D108BD9-81ED-4DB2-BD59-A6C34878D82A}">
                    <a16:rowId xmlns="" xmlns:a16="http://schemas.microsoft.com/office/drawing/2014/main" val="10002"/>
                  </a:ext>
                </a:extLst>
              </a:tr>
              <a:tr h="370840">
                <a:tc>
                  <a:txBody>
                    <a:bodyPr/>
                    <a:lstStyle/>
                    <a:p>
                      <a:endParaRPr lang="en-US" sz="2400" b="1" dirty="0">
                        <a:solidFill>
                          <a:srgbClr val="0070C0"/>
                        </a:solidFill>
                      </a:endParaRP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Hit</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F</a:t>
                      </a:r>
                    </a:p>
                  </a:txBody>
                  <a:tcPr/>
                </a:tc>
                <a:tc>
                  <a:txBody>
                    <a:bodyPr/>
                    <a:lstStyle/>
                    <a:p>
                      <a:r>
                        <a:rPr lang="en-US" sz="2400" dirty="0">
                          <a:solidFill>
                            <a:srgbClr val="0070C0"/>
                          </a:solidFill>
                        </a:rPr>
                        <a:t>hit</a:t>
                      </a:r>
                    </a:p>
                  </a:txBody>
                  <a:tcPr/>
                </a:tc>
                <a:tc>
                  <a:txBody>
                    <a:bodyPr/>
                    <a:lstStyle/>
                    <a:p>
                      <a:r>
                        <a:rPr lang="en-US" sz="2400" dirty="0">
                          <a:solidFill>
                            <a:srgbClr val="0070C0"/>
                          </a:solidFill>
                        </a:rPr>
                        <a:t>F</a:t>
                      </a:r>
                    </a:p>
                  </a:txBody>
                  <a:tcPr/>
                </a:tc>
                <a:tc>
                  <a:txBody>
                    <a:bodyPr/>
                    <a:lstStyle/>
                    <a:p>
                      <a:r>
                        <a:rPr lang="en-US" sz="2400">
                          <a:solidFill>
                            <a:srgbClr val="0070C0"/>
                          </a:solidFill>
                        </a:rPr>
                        <a:t>F</a:t>
                      </a:r>
                      <a:endParaRPr lang="en-US" sz="2400" dirty="0">
                        <a:solidFill>
                          <a:srgbClr val="0070C0"/>
                        </a:solidFill>
                      </a:endParaRPr>
                    </a:p>
                  </a:txBody>
                  <a:tcPr/>
                </a:tc>
                <a:tc>
                  <a:txBody>
                    <a:bodyPr/>
                    <a:lstStyle/>
                    <a:p>
                      <a:r>
                        <a:rPr lang="en-US" sz="2400" dirty="0">
                          <a:solidFill>
                            <a:srgbClr val="0070C0"/>
                          </a:solidFill>
                        </a:rPr>
                        <a:t>hit</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141737282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sp>
        <p:nvSpPr>
          <p:cNvPr id="3" name="Content Placeholder 2"/>
          <p:cNvSpPr>
            <a:spLocks noGrp="1"/>
          </p:cNvSpPr>
          <p:nvPr>
            <p:ph idx="1"/>
          </p:nvPr>
        </p:nvSpPr>
        <p:spPr/>
        <p:txBody>
          <a:bodyPr/>
          <a:lstStyle/>
          <a:p>
            <a:r>
              <a:rPr lang="en-US" dirty="0"/>
              <a:t>Reference string: </a:t>
            </a:r>
            <a:r>
              <a:rPr lang="en-US" b="1" dirty="0">
                <a:solidFill>
                  <a:srgbClr val="0070C0"/>
                </a:solidFill>
              </a:rPr>
              <a:t>1, 2, 3, 4, 1, 2, 5, 1, 2, 3, 4, 5</a:t>
            </a:r>
          </a:p>
          <a:p>
            <a:r>
              <a:rPr lang="en-US" dirty="0"/>
              <a:t>3 frames (3 pages can be in memory at a time per process)</a:t>
            </a:r>
          </a:p>
          <a:p>
            <a:pPr marL="0" indent="0">
              <a:buNone/>
            </a:pPr>
            <a:r>
              <a:rPr lang="en-US" b="1" dirty="0">
                <a:solidFill>
                  <a:srgbClr val="FF0000"/>
                </a:solidFill>
              </a:rPr>
              <a:t>9 page faults</a:t>
            </a:r>
          </a:p>
          <a:p>
            <a:r>
              <a:rPr lang="en-US" b="1" dirty="0"/>
              <a:t>Find out the total page faults in the given reference string?</a:t>
            </a:r>
          </a:p>
          <a:p>
            <a:pPr marL="0" indent="0">
              <a:buNone/>
            </a:pPr>
            <a:r>
              <a:rPr lang="en-US" b="1" dirty="0"/>
              <a:t>By using 4 frames</a:t>
            </a:r>
          </a:p>
          <a:p>
            <a:pPr marL="0" indent="0">
              <a:buNone/>
            </a:pPr>
            <a:endParaRPr lang="en-US" dirty="0"/>
          </a:p>
          <a:p>
            <a:r>
              <a:rPr lang="en-US" b="1" dirty="0">
                <a:solidFill>
                  <a:srgbClr val="FF0000"/>
                </a:solidFill>
              </a:rPr>
              <a:t>10 page faults and 2 page hits</a:t>
            </a:r>
          </a:p>
        </p:txBody>
      </p:sp>
    </p:spTree>
    <p:extLst>
      <p:ext uri="{BB962C8B-B14F-4D97-AF65-F5344CB8AC3E}">
        <p14:creationId xmlns="" xmlns:p14="http://schemas.microsoft.com/office/powerpoint/2010/main" val="3079093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Belady’s Anomaly in FIFO</a:t>
            </a:r>
          </a:p>
        </p:txBody>
      </p:sp>
      <p:pic>
        <p:nvPicPr>
          <p:cNvPr id="4" name="Content Placeholder 3"/>
          <p:cNvPicPr>
            <a:picLocks noGrp="1" noChangeAspect="1"/>
          </p:cNvPicPr>
          <p:nvPr>
            <p:ph idx="1"/>
          </p:nvPr>
        </p:nvPicPr>
        <p:blipFill>
          <a:blip r:embed="rId2" cstate="print"/>
          <a:stretch>
            <a:fillRect/>
          </a:stretch>
        </p:blipFill>
        <p:spPr>
          <a:xfrm>
            <a:off x="190500" y="1066800"/>
            <a:ext cx="8763000" cy="5219632"/>
          </a:xfrm>
          <a:prstGeom prst="rect">
            <a:avLst/>
          </a:prstGeom>
        </p:spPr>
      </p:pic>
    </p:spTree>
    <p:extLst>
      <p:ext uri="{BB962C8B-B14F-4D97-AF65-F5344CB8AC3E}">
        <p14:creationId xmlns="" xmlns:p14="http://schemas.microsoft.com/office/powerpoint/2010/main" val="2271836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4" name="Ink 3"/>
              <p14:cNvContentPartPr/>
              <p14:nvPr/>
            </p14:nvContentPartPr>
            <p14:xfrm>
              <a:off x="206280" y="49680"/>
              <a:ext cx="9061920" cy="5542920"/>
            </p14:xfrm>
          </p:contentPart>
        </mc:Choice>
        <mc:Fallback>
          <p:pic>
            <p:nvPicPr>
              <p:cNvPr id="4" name="Ink 3"/>
              <p:cNvPicPr/>
              <p:nvPr/>
            </p:nvPicPr>
            <p:blipFill>
              <a:blip r:embed="rId3"/>
              <a:stretch>
                <a:fillRect/>
              </a:stretch>
            </p:blipFill>
            <p:spPr>
              <a:xfrm>
                <a:off x="198000" y="41040"/>
                <a:ext cx="9083520" cy="5563440"/>
              </a:xfrm>
              <a:prstGeom prst="rect">
                <a:avLst/>
              </a:prstGeom>
            </p:spPr>
          </p:pic>
        </mc:Fallback>
      </mc:AlternateContent>
    </p:spTree>
    <p:extLst>
      <p:ext uri="{BB962C8B-B14F-4D97-AF65-F5344CB8AC3E}">
        <p14:creationId xmlns="" xmlns:p14="http://schemas.microsoft.com/office/powerpoint/2010/main" val="24437776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mc:AlternateContent xmlns:mc="http://schemas.openxmlformats.org/markup-compatibility/2006">
        <mc:Choice xmlns="" xmlns:p14="http://schemas.microsoft.com/office/powerpoint/2010/main" Requires="p14">
          <p:contentPart p14:bwMode="auto" r:id="rId2">
            <p14:nvContentPartPr>
              <p14:cNvPr id="4" name="Ink 3"/>
              <p14:cNvContentPartPr/>
              <p14:nvPr/>
            </p14:nvContentPartPr>
            <p14:xfrm>
              <a:off x="121320" y="3600"/>
              <a:ext cx="9497520" cy="5906160"/>
            </p14:xfrm>
          </p:contentPart>
        </mc:Choice>
        <mc:Fallback>
          <p:pic>
            <p:nvPicPr>
              <p:cNvPr id="4" name="Ink 3"/>
              <p:cNvPicPr/>
              <p:nvPr/>
            </p:nvPicPr>
            <p:blipFill>
              <a:blip r:embed="rId3"/>
              <a:stretch>
                <a:fillRect/>
              </a:stretch>
            </p:blipFill>
            <p:spPr>
              <a:xfrm>
                <a:off x="110160" y="-7200"/>
                <a:ext cx="9520920" cy="5929560"/>
              </a:xfrm>
              <a:prstGeom prst="rect">
                <a:avLst/>
              </a:prstGeom>
            </p:spPr>
          </p:pic>
        </mc:Fallback>
      </mc:AlternateContent>
    </p:spTree>
    <p:extLst>
      <p:ext uri="{BB962C8B-B14F-4D97-AF65-F5344CB8AC3E}">
        <p14:creationId xmlns="" xmlns:p14="http://schemas.microsoft.com/office/powerpoint/2010/main" val="2076385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 xmlns:p14="http://schemas.microsoft.com/office/powerpoint/2010/main" Requires="p14">
          <p:contentPart p14:bwMode="auto" r:id="rId2">
            <p14:nvContentPartPr>
              <p14:cNvPr id="4" name="Ink 3"/>
              <p14:cNvContentPartPr/>
              <p14:nvPr/>
            </p14:nvContentPartPr>
            <p14:xfrm>
              <a:off x="558720" y="227160"/>
              <a:ext cx="8098920" cy="5398200"/>
            </p14:xfrm>
          </p:contentPart>
        </mc:Choice>
        <mc:Fallback>
          <p:pic>
            <p:nvPicPr>
              <p:cNvPr id="4" name="Ink 3"/>
              <p:cNvPicPr/>
              <p:nvPr/>
            </p:nvPicPr>
            <p:blipFill>
              <a:blip r:embed="rId3"/>
              <a:stretch>
                <a:fillRect/>
              </a:stretch>
            </p:blipFill>
            <p:spPr>
              <a:xfrm>
                <a:off x="546480" y="216360"/>
                <a:ext cx="8122680" cy="5420880"/>
              </a:xfrm>
              <a:prstGeom prst="rect">
                <a:avLst/>
              </a:prstGeom>
            </p:spPr>
          </p:pic>
        </mc:Fallback>
      </mc:AlternateContent>
      <p:graphicFrame>
        <p:nvGraphicFramePr>
          <p:cNvPr id="5" name="Table 4"/>
          <p:cNvGraphicFramePr>
            <a:graphicFrameLocks noGrp="1"/>
          </p:cNvGraphicFramePr>
          <p:nvPr>
            <p:extLst>
              <p:ext uri="{D42A27DB-BD31-4B8C-83A1-F6EECF244321}">
                <p14:modId xmlns="" xmlns:p14="http://schemas.microsoft.com/office/powerpoint/2010/main" val="1773529443"/>
              </p:ext>
            </p:extLst>
          </p:nvPr>
        </p:nvGraphicFramePr>
        <p:xfrm>
          <a:off x="2438400" y="5069100"/>
          <a:ext cx="6096000" cy="1112520"/>
        </p:xfrm>
        <a:graphic>
          <a:graphicData uri="http://schemas.openxmlformats.org/drawingml/2006/table">
            <a:tbl>
              <a:tblPr firstRow="1" bandRow="1">
                <a:tableStyleId>{616DA210-FB5B-4158-B5E0-FEB733F419BA}</a:tableStyleId>
              </a:tblPr>
              <a:tblGrid>
                <a:gridCol w="609600">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609600">
                  <a:extLst>
                    <a:ext uri="{9D8B030D-6E8A-4147-A177-3AD203B41FA5}">
                      <a16:colId xmlns="" xmlns:a16="http://schemas.microsoft.com/office/drawing/2014/main" val="20002"/>
                    </a:ext>
                  </a:extLst>
                </a:gridCol>
                <a:gridCol w="609600">
                  <a:extLst>
                    <a:ext uri="{9D8B030D-6E8A-4147-A177-3AD203B41FA5}">
                      <a16:colId xmlns="" xmlns:a16="http://schemas.microsoft.com/office/drawing/2014/main" val="20003"/>
                    </a:ext>
                  </a:extLst>
                </a:gridCol>
                <a:gridCol w="609600">
                  <a:extLst>
                    <a:ext uri="{9D8B030D-6E8A-4147-A177-3AD203B41FA5}">
                      <a16:colId xmlns="" xmlns:a16="http://schemas.microsoft.com/office/drawing/2014/main" val="20004"/>
                    </a:ext>
                  </a:extLst>
                </a:gridCol>
                <a:gridCol w="609600">
                  <a:extLst>
                    <a:ext uri="{9D8B030D-6E8A-4147-A177-3AD203B41FA5}">
                      <a16:colId xmlns="" xmlns:a16="http://schemas.microsoft.com/office/drawing/2014/main" val="20005"/>
                    </a:ext>
                  </a:extLst>
                </a:gridCol>
                <a:gridCol w="609600">
                  <a:extLst>
                    <a:ext uri="{9D8B030D-6E8A-4147-A177-3AD203B41FA5}">
                      <a16:colId xmlns="" xmlns:a16="http://schemas.microsoft.com/office/drawing/2014/main" val="20006"/>
                    </a:ext>
                  </a:extLst>
                </a:gridCol>
                <a:gridCol w="609600">
                  <a:extLst>
                    <a:ext uri="{9D8B030D-6E8A-4147-A177-3AD203B41FA5}">
                      <a16:colId xmlns="" xmlns:a16="http://schemas.microsoft.com/office/drawing/2014/main" val="20007"/>
                    </a:ext>
                  </a:extLst>
                </a:gridCol>
                <a:gridCol w="609600">
                  <a:extLst>
                    <a:ext uri="{9D8B030D-6E8A-4147-A177-3AD203B41FA5}">
                      <a16:colId xmlns="" xmlns:a16="http://schemas.microsoft.com/office/drawing/2014/main" val="20008"/>
                    </a:ext>
                  </a:extLst>
                </a:gridCol>
                <a:gridCol w="609600">
                  <a:extLst>
                    <a:ext uri="{9D8B030D-6E8A-4147-A177-3AD203B41FA5}">
                      <a16:colId xmlns="" xmlns:a16="http://schemas.microsoft.com/office/drawing/2014/main" val="20009"/>
                    </a:ext>
                  </a:extLst>
                </a:gridCol>
              </a:tblGrid>
              <a:tr h="370840">
                <a:tc>
                  <a:txBody>
                    <a:bodyPr/>
                    <a:lstStyle/>
                    <a:p>
                      <a:r>
                        <a:rPr lang="en-US" dirty="0"/>
                        <a:t>f3</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5</a:t>
                      </a:r>
                    </a:p>
                  </a:txBody>
                  <a:tcPr/>
                </a:tc>
                <a:extLst>
                  <a:ext uri="{0D108BD9-81ED-4DB2-BD59-A6C34878D82A}">
                    <a16:rowId xmlns="" xmlns:a16="http://schemas.microsoft.com/office/drawing/2014/main" val="10000"/>
                  </a:ext>
                </a:extLst>
              </a:tr>
              <a:tr h="370840">
                <a:tc>
                  <a:txBody>
                    <a:bodyPr/>
                    <a:lstStyle/>
                    <a:p>
                      <a:r>
                        <a:rPr lang="en-US" dirty="0"/>
                        <a:t>F2</a:t>
                      </a:r>
                    </a:p>
                  </a:txBody>
                  <a:tcPr/>
                </a:tc>
                <a:tc>
                  <a:txBody>
                    <a:bodyPr/>
                    <a:lstStyle/>
                    <a:p>
                      <a:r>
                        <a:rPr lang="en-US" dirty="0"/>
                        <a:t>5</a:t>
                      </a:r>
                    </a:p>
                  </a:txBody>
                  <a:tcPr/>
                </a:tc>
                <a:tc>
                  <a:txBody>
                    <a:bodyPr/>
                    <a:lstStyle/>
                    <a:p>
                      <a:r>
                        <a:rPr lang="en-US" dirty="0"/>
                        <a:t>5</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3</a:t>
                      </a:r>
                    </a:p>
                  </a:txBody>
                  <a:tcPr/>
                </a:tc>
                <a:extLst>
                  <a:ext uri="{0D108BD9-81ED-4DB2-BD59-A6C34878D82A}">
                    <a16:rowId xmlns="" xmlns:a16="http://schemas.microsoft.com/office/drawing/2014/main" val="10001"/>
                  </a:ext>
                </a:extLst>
              </a:tr>
              <a:tr h="370840">
                <a:tc>
                  <a:txBody>
                    <a:bodyPr/>
                    <a:lstStyle/>
                    <a:p>
                      <a:r>
                        <a:rPr lang="en-US" dirty="0"/>
                        <a:t>F1</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r>
                        <a:rPr lang="en-US" dirty="0"/>
                        <a:t>1</a:t>
                      </a:r>
                    </a:p>
                  </a:txBody>
                  <a:tcPr/>
                </a:tc>
                <a:tc>
                  <a:txBody>
                    <a:bodyPr/>
                    <a:lstStyle/>
                    <a:p>
                      <a:r>
                        <a:rPr lang="en-US" dirty="0"/>
                        <a:t>1</a:t>
                      </a:r>
                    </a:p>
                  </a:txBody>
                  <a:tcPr/>
                </a:tc>
                <a:extLst>
                  <a:ext uri="{0D108BD9-81ED-4DB2-BD59-A6C34878D82A}">
                    <a16:rowId xmlns="" xmlns:a16="http://schemas.microsoft.com/office/drawing/2014/main" val="10002"/>
                  </a:ext>
                </a:extLst>
              </a:tr>
            </a:tbl>
          </a:graphicData>
        </a:graphic>
      </p:graphicFrame>
    </p:spTree>
    <p:extLst>
      <p:ext uri="{BB962C8B-B14F-4D97-AF65-F5344CB8AC3E}">
        <p14:creationId xmlns="" xmlns:p14="http://schemas.microsoft.com/office/powerpoint/2010/main" val="36187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sp>
        <p:nvSpPr>
          <p:cNvPr id="3" name="Content Placeholder 2"/>
          <p:cNvSpPr>
            <a:spLocks noGrp="1"/>
          </p:cNvSpPr>
          <p:nvPr>
            <p:ph idx="1"/>
          </p:nvPr>
        </p:nvSpPr>
        <p:spPr/>
        <p:txBody>
          <a:bodyPr/>
          <a:lstStyle/>
          <a:p>
            <a:r>
              <a:rPr lang="en-US" altLang="en-US" dirty="0">
                <a:latin typeface="Cambria" panose="02040503050406030204" pitchFamily="18" charset="0"/>
              </a:rPr>
              <a:t>Reference string: </a:t>
            </a:r>
            <a:r>
              <a:rPr lang="en-US" altLang="en-US" b="1" dirty="0">
                <a:solidFill>
                  <a:srgbClr val="0070C0"/>
                </a:solidFill>
                <a:latin typeface="Cambria" panose="02040503050406030204" pitchFamily="18" charset="0"/>
              </a:rPr>
              <a:t>7,0,1,2,0,3,0,4,2,3,0,3,0,3,2,1,2,0,1,7,0,1</a:t>
            </a:r>
            <a:endParaRPr lang="en-US" altLang="en-US" dirty="0">
              <a:solidFill>
                <a:srgbClr val="0070C0"/>
              </a:solidFill>
              <a:latin typeface="Cambria" panose="02040503050406030204" pitchFamily="18" charset="0"/>
            </a:endParaRPr>
          </a:p>
          <a:p>
            <a:r>
              <a:rPr lang="en-US" altLang="en-US" dirty="0">
                <a:latin typeface="Cambria" panose="02040503050406030204" pitchFamily="18" charset="0"/>
              </a:rPr>
              <a:t>3 frames (3 pages can be in memory at a time per process)</a:t>
            </a:r>
          </a:p>
          <a:p>
            <a:endParaRPr lang="en-IN" altLang="en-US" dirty="0">
              <a:latin typeface="Cambria" panose="02040503050406030204" pitchFamily="18" charset="0"/>
            </a:endParaRPr>
          </a:p>
          <a:p>
            <a:endParaRPr lang="en-IN" altLang="en-US" dirty="0">
              <a:latin typeface="Cambria" panose="02040503050406030204" pitchFamily="18" charset="0"/>
            </a:endParaRPr>
          </a:p>
          <a:p>
            <a:endParaRPr lang="en-IN" altLang="en-US" dirty="0">
              <a:latin typeface="Cambria" panose="02040503050406030204" pitchFamily="18" charset="0"/>
            </a:endParaRPr>
          </a:p>
          <a:p>
            <a:endParaRPr lang="en-IN" altLang="en-US" dirty="0">
              <a:latin typeface="Cambria" panose="02040503050406030204" pitchFamily="18" charset="0"/>
            </a:endParaRPr>
          </a:p>
          <a:p>
            <a:endParaRPr lang="en-IN" altLang="en-US" dirty="0">
              <a:latin typeface="Cambria" panose="02040503050406030204" pitchFamily="18" charset="0"/>
            </a:endParaRPr>
          </a:p>
          <a:p>
            <a:endParaRPr lang="en-US" altLang="en-US" dirty="0">
              <a:latin typeface="Cambria" panose="02040503050406030204" pitchFamily="18" charset="0"/>
            </a:endParaRPr>
          </a:p>
          <a:p>
            <a:r>
              <a:rPr lang="en-US" altLang="en-US" dirty="0">
                <a:latin typeface="Cambria" panose="02040503050406030204" pitchFamily="18" charset="0"/>
              </a:rPr>
              <a:t>15 page faults</a:t>
            </a:r>
          </a:p>
          <a:p>
            <a:endParaRPr lang="en-US" altLang="en-US" dirty="0"/>
          </a:p>
          <a:p>
            <a:pPr>
              <a:buFont typeface="Monotype Sorts" pitchFamily="-84" charset="2"/>
              <a:buNone/>
            </a:pPr>
            <a:endParaRPr lang="en-US" altLang="en-US" dirty="0"/>
          </a:p>
          <a:p>
            <a:endParaRPr lang="en-IN" dirty="0"/>
          </a:p>
          <a:p>
            <a:endParaRPr lang="en-US" dirty="0"/>
          </a:p>
          <a:p>
            <a:endParaRPr lang="en-US" dirty="0"/>
          </a:p>
        </p:txBody>
      </p:sp>
      <p:pic>
        <p:nvPicPr>
          <p:cNvPr id="5" name="Picture 1"/>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2286000"/>
            <a:ext cx="8108577" cy="23009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610079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In First Out (FIFO)</a:t>
            </a:r>
          </a:p>
        </p:txBody>
      </p:sp>
      <p:graphicFrame>
        <p:nvGraphicFramePr>
          <p:cNvPr id="4" name="Content Placeholder 4"/>
          <p:cNvGraphicFramePr>
            <a:graphicFrameLocks noGrp="1"/>
          </p:cNvGraphicFramePr>
          <p:nvPr>
            <p:ph idx="1"/>
            <p:extLst>
              <p:ext uri="{D42A27DB-BD31-4B8C-83A1-F6EECF244321}">
                <p14:modId xmlns="" xmlns:p14="http://schemas.microsoft.com/office/powerpoint/2010/main" val="2848728273"/>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8121088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926698832"/>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909495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4" name="Rectangle 3"/>
          <p:cNvSpPr txBox="1">
            <a:spLocks noGrp="1" noChangeArrowheads="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dirty="0">
                <a:latin typeface="+mj-lt"/>
              </a:rPr>
              <a:t>Example-1 Reference string:  1, 2, 3, 4, 1, 2, </a:t>
            </a:r>
            <a:r>
              <a:rPr lang="en-US" b="1" dirty="0">
                <a:latin typeface="+mj-lt"/>
              </a:rPr>
              <a:t>5</a:t>
            </a:r>
            <a:r>
              <a:rPr lang="en-US" dirty="0">
                <a:latin typeface="+mj-lt"/>
              </a:rPr>
              <a:t>, 1, 2, </a:t>
            </a:r>
            <a:r>
              <a:rPr lang="en-US" b="1" dirty="0">
                <a:latin typeface="+mj-lt"/>
              </a:rPr>
              <a:t>3</a:t>
            </a:r>
            <a:r>
              <a:rPr lang="en-US" dirty="0">
                <a:latin typeface="+mj-lt"/>
              </a:rPr>
              <a:t>, </a:t>
            </a:r>
            <a:r>
              <a:rPr lang="en-US" b="1" dirty="0">
                <a:latin typeface="+mj-lt"/>
              </a:rPr>
              <a:t>4</a:t>
            </a:r>
            <a:r>
              <a:rPr lang="en-US" dirty="0">
                <a:latin typeface="+mj-lt"/>
              </a:rPr>
              <a:t>, </a:t>
            </a:r>
            <a:r>
              <a:rPr lang="en-US" b="1" dirty="0">
                <a:latin typeface="+mj-lt"/>
              </a:rPr>
              <a:t>5 </a:t>
            </a:r>
          </a:p>
          <a:p>
            <a:pPr>
              <a:buFont typeface="Wingdings" panose="05000000000000000000" pitchFamily="2" charset="2"/>
              <a:buChar char="§"/>
            </a:pPr>
            <a:r>
              <a:rPr lang="en-US" b="1" dirty="0">
                <a:latin typeface="+mj-lt"/>
              </a:rPr>
              <a:t>8 page faults</a:t>
            </a:r>
          </a:p>
          <a:p>
            <a:pPr marL="0" indent="0">
              <a:buNone/>
            </a:pPr>
            <a:r>
              <a:rPr lang="en-US" b="1" dirty="0">
                <a:solidFill>
                  <a:srgbClr val="0070C0"/>
                </a:solidFill>
                <a:latin typeface="+mj-lt"/>
              </a:rPr>
              <a:t>(replace the least recently used pages in past)</a:t>
            </a:r>
            <a:r>
              <a:rPr lang="en-US" dirty="0">
                <a:latin typeface="+mj-lt"/>
              </a:rPr>
              <a:t/>
            </a:r>
            <a:br>
              <a:rPr lang="en-US" dirty="0">
                <a:latin typeface="+mj-lt"/>
              </a:rPr>
            </a:br>
            <a:r>
              <a:rPr lang="en-US" dirty="0">
                <a:latin typeface="+mj-lt"/>
              </a:rPr>
              <a:t/>
            </a:r>
            <a:br>
              <a:rPr lang="en-US" dirty="0">
                <a:latin typeface="+mj-lt"/>
              </a:rPr>
            </a:br>
            <a:r>
              <a:rPr lang="en-US" dirty="0">
                <a:latin typeface="+mj-lt"/>
              </a:rPr>
              <a:t/>
            </a:r>
            <a:br>
              <a:rPr lang="en-US" dirty="0">
                <a:latin typeface="+mj-lt"/>
              </a:rPr>
            </a:br>
            <a:r>
              <a:rPr lang="en-US" dirty="0">
                <a:latin typeface="+mj-lt"/>
              </a:rPr>
              <a:t/>
            </a:r>
            <a:br>
              <a:rPr lang="en-US" dirty="0">
                <a:latin typeface="+mj-lt"/>
              </a:rPr>
            </a:br>
            <a:r>
              <a:rPr lang="en-US" dirty="0">
                <a:latin typeface="+mj-lt"/>
              </a:rPr>
              <a:t/>
            </a:r>
            <a:br>
              <a:rPr lang="en-US" dirty="0">
                <a:latin typeface="+mj-lt"/>
              </a:rPr>
            </a:br>
            <a:endParaRPr lang="en-US" dirty="0">
              <a:latin typeface="+mj-lt"/>
            </a:endParaRPr>
          </a:p>
          <a:p>
            <a:endParaRPr lang="en-US" dirty="0">
              <a:latin typeface="+mj-lt"/>
            </a:endParaRPr>
          </a:p>
        </p:txBody>
      </p:sp>
      <p:graphicFrame>
        <p:nvGraphicFramePr>
          <p:cNvPr id="3" name="Table 2"/>
          <p:cNvGraphicFramePr>
            <a:graphicFrameLocks noGrp="1"/>
          </p:cNvGraphicFramePr>
          <p:nvPr>
            <p:extLst>
              <p:ext uri="{D42A27DB-BD31-4B8C-83A1-F6EECF244321}">
                <p14:modId xmlns="" xmlns:p14="http://schemas.microsoft.com/office/powerpoint/2010/main" val="3143427372"/>
              </p:ext>
            </p:extLst>
          </p:nvPr>
        </p:nvGraphicFramePr>
        <p:xfrm>
          <a:off x="1524000" y="3048000"/>
          <a:ext cx="4876800" cy="1849120"/>
        </p:xfrm>
        <a:graphic>
          <a:graphicData uri="http://schemas.openxmlformats.org/drawingml/2006/table">
            <a:tbl>
              <a:tblPr firstRow="1" bandRow="1">
                <a:tableStyleId>{616DA210-FB5B-4158-B5E0-FEB733F419BA}</a:tableStyleId>
              </a:tblPr>
              <a:tblGrid>
                <a:gridCol w="609600">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609600">
                  <a:extLst>
                    <a:ext uri="{9D8B030D-6E8A-4147-A177-3AD203B41FA5}">
                      <a16:colId xmlns="" xmlns:a16="http://schemas.microsoft.com/office/drawing/2014/main" val="20002"/>
                    </a:ext>
                  </a:extLst>
                </a:gridCol>
                <a:gridCol w="609600">
                  <a:extLst>
                    <a:ext uri="{9D8B030D-6E8A-4147-A177-3AD203B41FA5}">
                      <a16:colId xmlns="" xmlns:a16="http://schemas.microsoft.com/office/drawing/2014/main" val="20003"/>
                    </a:ext>
                  </a:extLst>
                </a:gridCol>
                <a:gridCol w="609600">
                  <a:extLst>
                    <a:ext uri="{9D8B030D-6E8A-4147-A177-3AD203B41FA5}">
                      <a16:colId xmlns="" xmlns:a16="http://schemas.microsoft.com/office/drawing/2014/main" val="20004"/>
                    </a:ext>
                  </a:extLst>
                </a:gridCol>
                <a:gridCol w="609600">
                  <a:extLst>
                    <a:ext uri="{9D8B030D-6E8A-4147-A177-3AD203B41FA5}">
                      <a16:colId xmlns="" xmlns:a16="http://schemas.microsoft.com/office/drawing/2014/main" val="20005"/>
                    </a:ext>
                  </a:extLst>
                </a:gridCol>
                <a:gridCol w="609600">
                  <a:extLst>
                    <a:ext uri="{9D8B030D-6E8A-4147-A177-3AD203B41FA5}">
                      <a16:colId xmlns="" xmlns:a16="http://schemas.microsoft.com/office/drawing/2014/main" val="20006"/>
                    </a:ext>
                  </a:extLst>
                </a:gridCol>
                <a:gridCol w="609600">
                  <a:extLst>
                    <a:ext uri="{9D8B030D-6E8A-4147-A177-3AD203B41FA5}">
                      <a16:colId xmlns="" xmlns:a16="http://schemas.microsoft.com/office/drawing/2014/main" val="20007"/>
                    </a:ext>
                  </a:extLst>
                </a:gridCol>
              </a:tblGrid>
              <a:tr h="294640">
                <a:tc>
                  <a:txBody>
                    <a:bodyPr/>
                    <a:lstStyle/>
                    <a:p>
                      <a:r>
                        <a:rPr lang="en-US" b="1" dirty="0"/>
                        <a:t>F1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solidFill>
                            <a:srgbClr val="FF0000"/>
                          </a:solidFill>
                        </a:rPr>
                        <a:t>1</a:t>
                      </a:r>
                    </a:p>
                  </a:txBody>
                  <a:tcPr/>
                </a:tc>
                <a:tc>
                  <a:txBody>
                    <a:bodyPr/>
                    <a:lstStyle/>
                    <a:p>
                      <a:r>
                        <a:rPr lang="en-US" dirty="0"/>
                        <a:t>5</a:t>
                      </a:r>
                    </a:p>
                  </a:txBody>
                  <a:tcPr/>
                </a:tc>
                <a:extLst>
                  <a:ext uri="{0D108BD9-81ED-4DB2-BD59-A6C34878D82A}">
                    <a16:rowId xmlns="" xmlns:a16="http://schemas.microsoft.com/office/drawing/2014/main" val="10000"/>
                  </a:ext>
                </a:extLst>
              </a:tr>
              <a:tr h="370840">
                <a:tc>
                  <a:txBody>
                    <a:bodyPr/>
                    <a:lstStyle/>
                    <a:p>
                      <a:r>
                        <a:rPr lang="en-US" b="1" dirty="0"/>
                        <a:t>F2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extLst>
                  <a:ext uri="{0D108BD9-81ED-4DB2-BD59-A6C34878D82A}">
                    <a16:rowId xmlns="" xmlns:a16="http://schemas.microsoft.com/office/drawing/2014/main" val="10001"/>
                  </a:ext>
                </a:extLst>
              </a:tr>
              <a:tr h="370840">
                <a:tc>
                  <a:txBody>
                    <a:bodyPr/>
                    <a:lstStyle/>
                    <a:p>
                      <a:r>
                        <a:rPr lang="en-US" b="1" dirty="0"/>
                        <a:t>F3</a:t>
                      </a:r>
                    </a:p>
                  </a:txBody>
                  <a:tcPr/>
                </a:tc>
                <a:tc>
                  <a:txBody>
                    <a:bodyPr/>
                    <a:lstStyle/>
                    <a:p>
                      <a:r>
                        <a:rPr lang="en-US" dirty="0"/>
                        <a:t>3</a:t>
                      </a:r>
                    </a:p>
                  </a:txBody>
                  <a:tcPr/>
                </a:tc>
                <a:tc>
                  <a:txBody>
                    <a:bodyPr/>
                    <a:lstStyle/>
                    <a:p>
                      <a:r>
                        <a:rPr lang="en-US" b="1" dirty="0">
                          <a:solidFill>
                            <a:srgbClr val="FF0000"/>
                          </a:solidFill>
                        </a:rPr>
                        <a:t>3</a:t>
                      </a:r>
                    </a:p>
                  </a:txBody>
                  <a:tcPr/>
                </a:tc>
                <a:tc>
                  <a:txBody>
                    <a:bodyPr/>
                    <a:lstStyle/>
                    <a:p>
                      <a:r>
                        <a:rPr lang="en-US" dirty="0"/>
                        <a:t>5</a:t>
                      </a:r>
                    </a:p>
                  </a:txBody>
                  <a:tcPr/>
                </a:tc>
                <a:tc>
                  <a:txBody>
                    <a:bodyPr/>
                    <a:lstStyle/>
                    <a:p>
                      <a:r>
                        <a:rPr lang="en-US" dirty="0"/>
                        <a:t>5</a:t>
                      </a:r>
                    </a:p>
                  </a:txBody>
                  <a:tcPr/>
                </a:tc>
                <a:tc>
                  <a:txBody>
                    <a:bodyPr/>
                    <a:lstStyle/>
                    <a:p>
                      <a:r>
                        <a:rPr lang="en-US" b="1" dirty="0">
                          <a:solidFill>
                            <a:srgbClr val="FF0000"/>
                          </a:solidFill>
                        </a:rPr>
                        <a:t>5</a:t>
                      </a:r>
                    </a:p>
                  </a:txBody>
                  <a:tcPr/>
                </a:tc>
                <a:tc>
                  <a:txBody>
                    <a:bodyPr/>
                    <a:lstStyle/>
                    <a:p>
                      <a:r>
                        <a:rPr lang="en-US" dirty="0"/>
                        <a:t>4</a:t>
                      </a:r>
                    </a:p>
                  </a:txBody>
                  <a:tcPr/>
                </a:tc>
                <a:tc>
                  <a:txBody>
                    <a:bodyPr/>
                    <a:lstStyle/>
                    <a:p>
                      <a:r>
                        <a:rPr lang="en-US" dirty="0"/>
                        <a:t>4</a:t>
                      </a:r>
                    </a:p>
                  </a:txBody>
                  <a:tcPr/>
                </a:tc>
                <a:extLst>
                  <a:ext uri="{0D108BD9-81ED-4DB2-BD59-A6C34878D82A}">
                    <a16:rowId xmlns="" xmlns:a16="http://schemas.microsoft.com/office/drawing/2014/main" val="10002"/>
                  </a:ext>
                </a:extLst>
              </a:tr>
              <a:tr h="370840">
                <a:tc>
                  <a:txBody>
                    <a:bodyPr/>
                    <a:lstStyle/>
                    <a:p>
                      <a:r>
                        <a:rPr lang="en-US" b="1" dirty="0"/>
                        <a:t>f4</a:t>
                      </a:r>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b="1" dirty="0">
                          <a:solidFill>
                            <a:srgbClr val="FF0000"/>
                          </a:solidFill>
                        </a:rPr>
                        <a:t>4</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extLst>
                  <a:ext uri="{0D108BD9-81ED-4DB2-BD59-A6C34878D82A}">
                    <a16:rowId xmlns="" xmlns:a16="http://schemas.microsoft.com/office/drawing/2014/main" val="10003"/>
                  </a:ext>
                </a:extLst>
              </a:tr>
              <a:tr h="370840">
                <a:tc>
                  <a:txBody>
                    <a:bodyPr/>
                    <a:lstStyle/>
                    <a:p>
                      <a:endParaRPr lang="en-US" b="1" dirty="0"/>
                    </a:p>
                  </a:txBody>
                  <a:tcPr/>
                </a:tc>
                <a:tc>
                  <a:txBody>
                    <a:bodyPr/>
                    <a:lstStyle/>
                    <a:p>
                      <a:r>
                        <a:rPr lang="en-US" dirty="0"/>
                        <a:t>4*</a:t>
                      </a:r>
                    </a:p>
                  </a:txBody>
                  <a:tcPr/>
                </a:tc>
                <a:tc>
                  <a:txBody>
                    <a:bodyPr/>
                    <a:lstStyle/>
                    <a:p>
                      <a:r>
                        <a:rPr lang="en-US" dirty="0"/>
                        <a:t>2hit</a:t>
                      </a:r>
                    </a:p>
                  </a:txBody>
                  <a:tcPr/>
                </a:tc>
                <a:tc>
                  <a:txBody>
                    <a:bodyPr/>
                    <a:lstStyle/>
                    <a:p>
                      <a:r>
                        <a:rPr lang="en-US" dirty="0"/>
                        <a:t>*</a:t>
                      </a:r>
                    </a:p>
                  </a:txBody>
                  <a:tcPr/>
                </a:tc>
                <a:tc>
                  <a:txBody>
                    <a:bodyPr/>
                    <a:lstStyle/>
                    <a:p>
                      <a:r>
                        <a:rPr lang="en-US" dirty="0"/>
                        <a:t>2hit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156653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p:cNvGraphicFramePr>
            <a:graphicFrameLocks/>
          </p:cNvGraphicFramePr>
          <p:nvPr>
            <p:extLst>
              <p:ext uri="{D42A27DB-BD31-4B8C-83A1-F6EECF244321}">
                <p14:modId xmlns="" xmlns:p14="http://schemas.microsoft.com/office/powerpoint/2010/main" val="1640072677"/>
              </p:ext>
            </p:extLst>
          </p:nvPr>
        </p:nvGraphicFramePr>
        <p:xfrm>
          <a:off x="228600" y="304800"/>
          <a:ext cx="87630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20555279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3" name="Content Placeholder 2"/>
          <p:cNvSpPr>
            <a:spLocks noGrp="1"/>
          </p:cNvSpPr>
          <p:nvPr>
            <p:ph idx="1"/>
          </p:nvPr>
        </p:nvSpPr>
        <p:spPr/>
        <p:txBody>
          <a:bodyPr/>
          <a:lstStyle/>
          <a:p>
            <a:r>
              <a:rPr lang="en-US" altLang="en-US" dirty="0"/>
              <a:t>Example-2 </a:t>
            </a:r>
          </a:p>
          <a:p>
            <a:r>
              <a:rPr lang="en-US" altLang="en-US" dirty="0"/>
              <a:t>Reference string: </a:t>
            </a:r>
            <a:r>
              <a:rPr lang="en-US" altLang="en-US" b="1" dirty="0">
                <a:solidFill>
                  <a:srgbClr val="0070C0"/>
                </a:solidFill>
              </a:rPr>
              <a:t>7,0,1,2,0,3,0,4,2,3,0,3,0,3,2,1,2,0,1,7,0,1</a:t>
            </a:r>
            <a:endParaRPr lang="en-US" altLang="en-US" dirty="0">
              <a:solidFill>
                <a:srgbClr val="0070C0"/>
              </a:solidFill>
            </a:endParaRPr>
          </a:p>
          <a:p>
            <a:r>
              <a:rPr lang="en-US" altLang="en-US" dirty="0"/>
              <a:t>3 frames (3 pages can be in memory at a time per process)</a:t>
            </a:r>
          </a:p>
          <a:p>
            <a:endParaRPr lang="en-IN" altLang="en-US" dirty="0"/>
          </a:p>
          <a:p>
            <a:endParaRPr lang="en-US" dirty="0"/>
          </a:p>
        </p:txBody>
      </p:sp>
      <p:graphicFrame>
        <p:nvGraphicFramePr>
          <p:cNvPr id="5" name="Table 4"/>
          <p:cNvGraphicFramePr>
            <a:graphicFrameLocks noGrp="1"/>
          </p:cNvGraphicFramePr>
          <p:nvPr>
            <p:extLst>
              <p:ext uri="{D42A27DB-BD31-4B8C-83A1-F6EECF244321}">
                <p14:modId xmlns="" xmlns:p14="http://schemas.microsoft.com/office/powerpoint/2010/main" val="1101273922"/>
              </p:ext>
            </p:extLst>
          </p:nvPr>
        </p:nvGraphicFramePr>
        <p:xfrm>
          <a:off x="457201" y="2971800"/>
          <a:ext cx="7924799" cy="1483360"/>
        </p:xfrm>
        <a:graphic>
          <a:graphicData uri="http://schemas.openxmlformats.org/drawingml/2006/table">
            <a:tbl>
              <a:tblPr firstRow="1" bandRow="1">
                <a:tableStyleId>{5940675A-B579-460E-94D1-54222C63F5DA}</a:tableStyleId>
              </a:tblPr>
              <a:tblGrid>
                <a:gridCol w="462644">
                  <a:extLst>
                    <a:ext uri="{9D8B030D-6E8A-4147-A177-3AD203B41FA5}">
                      <a16:colId xmlns="" xmlns:a16="http://schemas.microsoft.com/office/drawing/2014/main" val="20000"/>
                    </a:ext>
                  </a:extLst>
                </a:gridCol>
                <a:gridCol w="462644">
                  <a:extLst>
                    <a:ext uri="{9D8B030D-6E8A-4147-A177-3AD203B41FA5}">
                      <a16:colId xmlns="" xmlns:a16="http://schemas.microsoft.com/office/drawing/2014/main" val="20001"/>
                    </a:ext>
                  </a:extLst>
                </a:gridCol>
                <a:gridCol w="462644">
                  <a:extLst>
                    <a:ext uri="{9D8B030D-6E8A-4147-A177-3AD203B41FA5}">
                      <a16:colId xmlns="" xmlns:a16="http://schemas.microsoft.com/office/drawing/2014/main" val="20002"/>
                    </a:ext>
                  </a:extLst>
                </a:gridCol>
                <a:gridCol w="462644">
                  <a:extLst>
                    <a:ext uri="{9D8B030D-6E8A-4147-A177-3AD203B41FA5}">
                      <a16:colId xmlns="" xmlns:a16="http://schemas.microsoft.com/office/drawing/2014/main" val="20003"/>
                    </a:ext>
                  </a:extLst>
                </a:gridCol>
                <a:gridCol w="462644">
                  <a:extLst>
                    <a:ext uri="{9D8B030D-6E8A-4147-A177-3AD203B41FA5}">
                      <a16:colId xmlns="" xmlns:a16="http://schemas.microsoft.com/office/drawing/2014/main" val="20004"/>
                    </a:ext>
                  </a:extLst>
                </a:gridCol>
                <a:gridCol w="462644">
                  <a:extLst>
                    <a:ext uri="{9D8B030D-6E8A-4147-A177-3AD203B41FA5}">
                      <a16:colId xmlns="" xmlns:a16="http://schemas.microsoft.com/office/drawing/2014/main" val="20005"/>
                    </a:ext>
                  </a:extLst>
                </a:gridCol>
                <a:gridCol w="462644">
                  <a:extLst>
                    <a:ext uri="{9D8B030D-6E8A-4147-A177-3AD203B41FA5}">
                      <a16:colId xmlns="" xmlns:a16="http://schemas.microsoft.com/office/drawing/2014/main" val="20006"/>
                    </a:ext>
                  </a:extLst>
                </a:gridCol>
                <a:gridCol w="462644">
                  <a:extLst>
                    <a:ext uri="{9D8B030D-6E8A-4147-A177-3AD203B41FA5}">
                      <a16:colId xmlns="" xmlns:a16="http://schemas.microsoft.com/office/drawing/2014/main" val="20007"/>
                    </a:ext>
                  </a:extLst>
                </a:gridCol>
                <a:gridCol w="462644">
                  <a:extLst>
                    <a:ext uri="{9D8B030D-6E8A-4147-A177-3AD203B41FA5}">
                      <a16:colId xmlns="" xmlns:a16="http://schemas.microsoft.com/office/drawing/2014/main" val="20008"/>
                    </a:ext>
                  </a:extLst>
                </a:gridCol>
                <a:gridCol w="462644">
                  <a:extLst>
                    <a:ext uri="{9D8B030D-6E8A-4147-A177-3AD203B41FA5}">
                      <a16:colId xmlns="" xmlns:a16="http://schemas.microsoft.com/office/drawing/2014/main" val="20009"/>
                    </a:ext>
                  </a:extLst>
                </a:gridCol>
                <a:gridCol w="636129">
                  <a:extLst>
                    <a:ext uri="{9D8B030D-6E8A-4147-A177-3AD203B41FA5}">
                      <a16:colId xmlns="" xmlns:a16="http://schemas.microsoft.com/office/drawing/2014/main" val="20010"/>
                    </a:ext>
                  </a:extLst>
                </a:gridCol>
                <a:gridCol w="404811">
                  <a:extLst>
                    <a:ext uri="{9D8B030D-6E8A-4147-A177-3AD203B41FA5}">
                      <a16:colId xmlns="" xmlns:a16="http://schemas.microsoft.com/office/drawing/2014/main" val="20011"/>
                    </a:ext>
                  </a:extLst>
                </a:gridCol>
                <a:gridCol w="485774">
                  <a:extLst>
                    <a:ext uri="{9D8B030D-6E8A-4147-A177-3AD203B41FA5}">
                      <a16:colId xmlns="" xmlns:a16="http://schemas.microsoft.com/office/drawing/2014/main" val="20012"/>
                    </a:ext>
                  </a:extLst>
                </a:gridCol>
                <a:gridCol w="404811">
                  <a:extLst>
                    <a:ext uri="{9D8B030D-6E8A-4147-A177-3AD203B41FA5}">
                      <a16:colId xmlns="" xmlns:a16="http://schemas.microsoft.com/office/drawing/2014/main" val="20013"/>
                    </a:ext>
                  </a:extLst>
                </a:gridCol>
                <a:gridCol w="452434">
                  <a:extLst>
                    <a:ext uri="{9D8B030D-6E8A-4147-A177-3AD203B41FA5}">
                      <a16:colId xmlns="" xmlns:a16="http://schemas.microsoft.com/office/drawing/2014/main" val="20014"/>
                    </a:ext>
                  </a:extLst>
                </a:gridCol>
                <a:gridCol w="357188">
                  <a:extLst>
                    <a:ext uri="{9D8B030D-6E8A-4147-A177-3AD203B41FA5}">
                      <a16:colId xmlns="" xmlns:a16="http://schemas.microsoft.com/office/drawing/2014/main" val="20015"/>
                    </a:ext>
                  </a:extLst>
                </a:gridCol>
                <a:gridCol w="557212">
                  <a:extLst>
                    <a:ext uri="{9D8B030D-6E8A-4147-A177-3AD203B41FA5}">
                      <a16:colId xmlns="" xmlns:a16="http://schemas.microsoft.com/office/drawing/2014/main" val="20016"/>
                    </a:ext>
                  </a:extLst>
                </a:gridCol>
              </a:tblGrid>
              <a:tr h="370840">
                <a:tc>
                  <a:txBody>
                    <a:bodyPr/>
                    <a:lstStyle/>
                    <a:p>
                      <a:r>
                        <a:rPr lang="en-US" dirty="0"/>
                        <a:t>F1</a:t>
                      </a:r>
                    </a:p>
                  </a:txBody>
                  <a:tcPr/>
                </a:tc>
                <a:tc>
                  <a:txBody>
                    <a:bodyPr/>
                    <a:lstStyle/>
                    <a:p>
                      <a:r>
                        <a:rPr lang="en-US" dirty="0"/>
                        <a:t>7</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 </a:t>
                      </a:r>
                    </a:p>
                  </a:txBody>
                  <a:tcPr/>
                </a:tc>
                <a:tc>
                  <a:txBody>
                    <a:bodyPr/>
                    <a:lstStyle/>
                    <a:p>
                      <a:r>
                        <a:rPr lang="en-US" dirty="0"/>
                        <a:t>4</a:t>
                      </a:r>
                    </a:p>
                  </a:txBody>
                  <a:tcPr/>
                </a:tc>
                <a:tc>
                  <a:txBody>
                    <a:bodyPr/>
                    <a:lstStyle/>
                    <a:p>
                      <a:r>
                        <a:rPr lang="en-US" dirty="0"/>
                        <a:t>4</a:t>
                      </a:r>
                    </a:p>
                  </a:txBody>
                  <a:tcPr/>
                </a:tc>
                <a:tc>
                  <a:txBody>
                    <a:bodyPr/>
                    <a:lstStyle/>
                    <a:p>
                      <a:r>
                        <a:rPr lang="en-US" dirty="0"/>
                        <a:t>4</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 xmlns:a16="http://schemas.microsoft.com/office/drawing/2014/main" val="10000"/>
                  </a:ext>
                </a:extLst>
              </a:tr>
              <a:tr h="370840">
                <a:tc>
                  <a:txBody>
                    <a:bodyPr/>
                    <a:lstStyle/>
                    <a:p>
                      <a:r>
                        <a:rPr lang="en-US" dirty="0"/>
                        <a:t>F2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 xmlns:a16="http://schemas.microsoft.com/office/drawing/2014/main" val="10001"/>
                  </a:ext>
                </a:extLst>
              </a:tr>
              <a:tr h="370840">
                <a:tc>
                  <a:txBody>
                    <a:bodyPr/>
                    <a:lstStyle/>
                    <a:p>
                      <a:r>
                        <a:rPr lang="en-US" dirty="0"/>
                        <a:t>F3</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7</a:t>
                      </a:r>
                    </a:p>
                  </a:txBody>
                  <a:tcPr/>
                </a:tc>
                <a:tc>
                  <a:txBody>
                    <a:bodyPr/>
                    <a:lstStyle/>
                    <a:p>
                      <a:r>
                        <a:rPr lang="en-US" dirty="0"/>
                        <a:t>7</a:t>
                      </a:r>
                    </a:p>
                  </a:txBody>
                  <a:tcPr/>
                </a:tc>
                <a:extLst>
                  <a:ext uri="{0D108BD9-81ED-4DB2-BD59-A6C34878D82A}">
                    <a16:rowId xmlns="" xmlns:a16="http://schemas.microsoft.com/office/drawing/2014/main" val="10002"/>
                  </a:ext>
                </a:extLst>
              </a:tr>
              <a:tr h="370840">
                <a:tc>
                  <a:txBody>
                    <a:bodyPr/>
                    <a:lstStyle/>
                    <a:p>
                      <a:endParaRPr lang="en-US"/>
                    </a:p>
                  </a:txBody>
                  <a:tcPr/>
                </a:tc>
                <a:tc>
                  <a:txBody>
                    <a:bodyPr/>
                    <a:lstStyle/>
                    <a:p>
                      <a:r>
                        <a:rPr lang="en-US" dirty="0"/>
                        <a:t>3*</a:t>
                      </a:r>
                    </a:p>
                  </a:txBody>
                  <a:tcPr/>
                </a:tc>
                <a:tc>
                  <a:txBody>
                    <a:bodyPr/>
                    <a:lstStyle/>
                    <a:p>
                      <a:r>
                        <a:rPr lang="en-US" dirty="0"/>
                        <a:t>*</a:t>
                      </a:r>
                    </a:p>
                  </a:txBody>
                  <a:tcPr/>
                </a:tc>
                <a:tc>
                  <a:txBody>
                    <a:bodyPr/>
                    <a:lstStyle/>
                    <a:p>
                      <a:r>
                        <a:rPr lang="en-US" dirty="0"/>
                        <a:t>hit</a:t>
                      </a:r>
                    </a:p>
                  </a:txBody>
                  <a:tcPr/>
                </a:tc>
                <a:tc>
                  <a:txBody>
                    <a:bodyPr/>
                    <a:lstStyle/>
                    <a:p>
                      <a:r>
                        <a:rPr lang="en-US" dirty="0"/>
                        <a:t>*</a:t>
                      </a:r>
                    </a:p>
                  </a:txBody>
                  <a:tcPr/>
                </a:tc>
                <a:tc>
                  <a:txBody>
                    <a:bodyPr/>
                    <a:lstStyle/>
                    <a:p>
                      <a:r>
                        <a:rPr lang="en-US" dirty="0"/>
                        <a:t>hit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4hit</a:t>
                      </a:r>
                    </a:p>
                  </a:txBody>
                  <a:tcPr/>
                </a:tc>
                <a:tc>
                  <a:txBody>
                    <a:bodyPr/>
                    <a:lstStyle/>
                    <a:p>
                      <a:r>
                        <a:rPr lang="en-US" dirty="0"/>
                        <a:t>*</a:t>
                      </a:r>
                    </a:p>
                  </a:txBody>
                  <a:tcPr/>
                </a:tc>
                <a:tc>
                  <a:txBody>
                    <a:bodyPr/>
                    <a:lstStyle/>
                    <a:p>
                      <a:r>
                        <a:rPr lang="en-US" dirty="0"/>
                        <a:t>hit</a:t>
                      </a:r>
                    </a:p>
                  </a:txBody>
                  <a:tcPr/>
                </a:tc>
                <a:tc>
                  <a:txBody>
                    <a:bodyPr/>
                    <a:lstStyle/>
                    <a:p>
                      <a:r>
                        <a:rPr lang="en-US" dirty="0"/>
                        <a:t>*</a:t>
                      </a:r>
                    </a:p>
                  </a:txBody>
                  <a:tcPr/>
                </a:tc>
                <a:tc>
                  <a:txBody>
                    <a:bodyPr/>
                    <a:lstStyle/>
                    <a:p>
                      <a:r>
                        <a:rPr lang="en-US" dirty="0"/>
                        <a:t>hit</a:t>
                      </a:r>
                    </a:p>
                  </a:txBody>
                  <a:tcPr/>
                </a:tc>
                <a:tc>
                  <a:txBody>
                    <a:bodyPr/>
                    <a:lstStyle/>
                    <a:p>
                      <a:r>
                        <a:rPr lang="en-US" dirty="0"/>
                        <a:t>*</a:t>
                      </a:r>
                    </a:p>
                  </a:txBody>
                  <a:tcPr/>
                </a:tc>
                <a:tc>
                  <a:txBody>
                    <a:bodyPr/>
                    <a:lstStyle/>
                    <a:p>
                      <a:r>
                        <a:rPr lang="en-US" dirty="0"/>
                        <a:t>2hit</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1119160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Recently Used (LRU)</a:t>
            </a:r>
          </a:p>
        </p:txBody>
      </p:sp>
      <p:sp>
        <p:nvSpPr>
          <p:cNvPr id="3" name="Content Placeholder 2"/>
          <p:cNvSpPr>
            <a:spLocks noGrp="1"/>
          </p:cNvSpPr>
          <p:nvPr>
            <p:ph idx="1"/>
          </p:nvPr>
        </p:nvSpPr>
        <p:spPr/>
        <p:txBody>
          <a:bodyPr/>
          <a:lstStyle/>
          <a:p>
            <a:pPr marL="0" indent="0">
              <a:buNone/>
            </a:pPr>
            <a:r>
              <a:rPr lang="en-US" dirty="0"/>
              <a:t>1. </a:t>
            </a:r>
            <a:r>
              <a:rPr lang="en-US" sz="2800" dirty="0"/>
              <a:t>Reference string: </a:t>
            </a:r>
            <a:r>
              <a:rPr lang="en-US" sz="2800" b="1" dirty="0">
                <a:solidFill>
                  <a:srgbClr val="0070C0"/>
                </a:solidFill>
              </a:rPr>
              <a:t>1,2,3,4,2,1,5,6,2,1,2,3,7,6,3,2,1,2,3,6</a:t>
            </a:r>
          </a:p>
          <a:p>
            <a:pPr marL="0" indent="0">
              <a:buNone/>
            </a:pPr>
            <a:r>
              <a:rPr lang="en-US" sz="2800" dirty="0"/>
              <a:t>2. Reference string: </a:t>
            </a:r>
            <a:r>
              <a:rPr lang="en-US" sz="2800" b="1" spc="1800" dirty="0">
                <a:solidFill>
                  <a:srgbClr val="0070C0"/>
                </a:solidFill>
                <a:latin typeface="Cambria" panose="02040503050406030204" pitchFamily="18" charset="0"/>
              </a:rPr>
              <a:t>0172327103</a:t>
            </a:r>
            <a:endParaRPr lang="en-US" sz="2800" b="1" dirty="0">
              <a:solidFill>
                <a:srgbClr val="0070C0"/>
              </a:solidFill>
            </a:endParaRPr>
          </a:p>
          <a:p>
            <a:r>
              <a:rPr lang="en-US" dirty="0"/>
              <a:t>4 frames (4 pages can be in memory at a time per process)</a:t>
            </a:r>
          </a:p>
          <a:p>
            <a:endParaRPr lang="en-US" dirty="0"/>
          </a:p>
          <a:p>
            <a:r>
              <a:rPr lang="en-US" dirty="0">
                <a:solidFill>
                  <a:srgbClr val="0070C0"/>
                </a:solidFill>
              </a:rPr>
              <a:t>10 page faults</a:t>
            </a:r>
          </a:p>
          <a:p>
            <a:endParaRPr lang="en-US" dirty="0"/>
          </a:p>
          <a:p>
            <a:r>
              <a:rPr lang="en-US" dirty="0"/>
              <a:t>3 frames (3 pages can be in memory at a time per process)</a:t>
            </a:r>
          </a:p>
          <a:p>
            <a:endParaRPr lang="en-US" dirty="0"/>
          </a:p>
          <a:p>
            <a:r>
              <a:rPr lang="en-US" dirty="0">
                <a:solidFill>
                  <a:srgbClr val="0070C0"/>
                </a:solidFill>
              </a:rPr>
              <a:t>15 page faults</a:t>
            </a:r>
          </a:p>
          <a:p>
            <a:endParaRPr lang="en-US" dirty="0"/>
          </a:p>
        </p:txBody>
      </p:sp>
    </p:spTree>
    <p:extLst>
      <p:ext uri="{BB962C8B-B14F-4D97-AF65-F5344CB8AC3E}">
        <p14:creationId xmlns="" xmlns:p14="http://schemas.microsoft.com/office/powerpoint/2010/main" val="30514824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Most Recently Used (MRU)</a:t>
            </a:r>
          </a:p>
        </p:txBody>
      </p:sp>
      <p:sp>
        <p:nvSpPr>
          <p:cNvPr id="3" name="Content Placeholder 2"/>
          <p:cNvSpPr>
            <a:spLocks noGrp="1"/>
          </p:cNvSpPr>
          <p:nvPr>
            <p:ph idx="1"/>
          </p:nvPr>
        </p:nvSpPr>
        <p:spPr/>
        <p:txBody>
          <a:bodyPr/>
          <a:lstStyle/>
          <a:p>
            <a:pPr marL="0" indent="0">
              <a:buNone/>
            </a:pPr>
            <a:r>
              <a:rPr lang="en-US" altLang="en-US" b="1" dirty="0">
                <a:solidFill>
                  <a:srgbClr val="0070C0"/>
                </a:solidFill>
              </a:rPr>
              <a:t>Idea of MRU- Replace the page which is most recently used in past.</a:t>
            </a:r>
            <a:endParaRPr lang="en-US" altLang="en-US" dirty="0">
              <a:solidFill>
                <a:srgbClr val="0070C0"/>
              </a:solidFill>
            </a:endParaRPr>
          </a:p>
          <a:p>
            <a:r>
              <a:rPr lang="en-US" altLang="en-US" dirty="0"/>
              <a:t>Example</a:t>
            </a:r>
          </a:p>
          <a:p>
            <a:r>
              <a:rPr lang="en-US" altLang="en-US" dirty="0"/>
              <a:t>1. Reference string: </a:t>
            </a:r>
            <a:r>
              <a:rPr lang="en-US" altLang="en-US" b="1" dirty="0">
                <a:solidFill>
                  <a:srgbClr val="0070C0"/>
                </a:solidFill>
              </a:rPr>
              <a:t>7,0,1,2,0,3,0,4,2,7,3</a:t>
            </a:r>
          </a:p>
          <a:p>
            <a:r>
              <a:rPr lang="en-US" dirty="0"/>
              <a:t>2. Reference string: </a:t>
            </a:r>
            <a:r>
              <a:rPr lang="en-US" b="1" spc="1800" dirty="0">
                <a:solidFill>
                  <a:srgbClr val="0070C0"/>
                </a:solidFill>
                <a:latin typeface="Cambria" panose="02040503050406030204" pitchFamily="18" charset="0"/>
              </a:rPr>
              <a:t>0172327103</a:t>
            </a:r>
            <a:endParaRPr lang="en-US" b="1" dirty="0">
              <a:solidFill>
                <a:srgbClr val="0070C0"/>
              </a:solidFill>
            </a:endParaRPr>
          </a:p>
          <a:p>
            <a:pPr marL="0" indent="0">
              <a:buNone/>
            </a:pPr>
            <a:r>
              <a:rPr lang="en-US" altLang="en-US" dirty="0"/>
              <a:t>3 frames (3 pages can be in memory at a time per process)</a:t>
            </a:r>
          </a:p>
          <a:p>
            <a:endParaRPr lang="en-IN" altLang="en-US" dirty="0"/>
          </a:p>
          <a:p>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3900497725"/>
              </p:ext>
            </p:extLst>
          </p:nvPr>
        </p:nvGraphicFramePr>
        <p:xfrm>
          <a:off x="1828800" y="3886200"/>
          <a:ext cx="4163796" cy="1483360"/>
        </p:xfrm>
        <a:graphic>
          <a:graphicData uri="http://schemas.openxmlformats.org/drawingml/2006/table">
            <a:tbl>
              <a:tblPr firstRow="1" bandRow="1">
                <a:tableStyleId>{5940675A-B579-460E-94D1-54222C63F5DA}</a:tableStyleId>
              </a:tblPr>
              <a:tblGrid>
                <a:gridCol w="462644">
                  <a:extLst>
                    <a:ext uri="{9D8B030D-6E8A-4147-A177-3AD203B41FA5}">
                      <a16:colId xmlns="" xmlns:a16="http://schemas.microsoft.com/office/drawing/2014/main" val="20000"/>
                    </a:ext>
                  </a:extLst>
                </a:gridCol>
                <a:gridCol w="462644">
                  <a:extLst>
                    <a:ext uri="{9D8B030D-6E8A-4147-A177-3AD203B41FA5}">
                      <a16:colId xmlns="" xmlns:a16="http://schemas.microsoft.com/office/drawing/2014/main" val="20001"/>
                    </a:ext>
                  </a:extLst>
                </a:gridCol>
                <a:gridCol w="462644">
                  <a:extLst>
                    <a:ext uri="{9D8B030D-6E8A-4147-A177-3AD203B41FA5}">
                      <a16:colId xmlns="" xmlns:a16="http://schemas.microsoft.com/office/drawing/2014/main" val="20002"/>
                    </a:ext>
                  </a:extLst>
                </a:gridCol>
                <a:gridCol w="462644">
                  <a:extLst>
                    <a:ext uri="{9D8B030D-6E8A-4147-A177-3AD203B41FA5}">
                      <a16:colId xmlns="" xmlns:a16="http://schemas.microsoft.com/office/drawing/2014/main" val="20003"/>
                    </a:ext>
                  </a:extLst>
                </a:gridCol>
                <a:gridCol w="462644">
                  <a:extLst>
                    <a:ext uri="{9D8B030D-6E8A-4147-A177-3AD203B41FA5}">
                      <a16:colId xmlns="" xmlns:a16="http://schemas.microsoft.com/office/drawing/2014/main" val="20004"/>
                    </a:ext>
                  </a:extLst>
                </a:gridCol>
                <a:gridCol w="462644">
                  <a:extLst>
                    <a:ext uri="{9D8B030D-6E8A-4147-A177-3AD203B41FA5}">
                      <a16:colId xmlns="" xmlns:a16="http://schemas.microsoft.com/office/drawing/2014/main" val="20005"/>
                    </a:ext>
                  </a:extLst>
                </a:gridCol>
                <a:gridCol w="462644">
                  <a:extLst>
                    <a:ext uri="{9D8B030D-6E8A-4147-A177-3AD203B41FA5}">
                      <a16:colId xmlns="" xmlns:a16="http://schemas.microsoft.com/office/drawing/2014/main" val="20006"/>
                    </a:ext>
                  </a:extLst>
                </a:gridCol>
                <a:gridCol w="571492">
                  <a:extLst>
                    <a:ext uri="{9D8B030D-6E8A-4147-A177-3AD203B41FA5}">
                      <a16:colId xmlns="" xmlns:a16="http://schemas.microsoft.com/office/drawing/2014/main" val="20007"/>
                    </a:ext>
                  </a:extLst>
                </a:gridCol>
                <a:gridCol w="353796">
                  <a:extLst>
                    <a:ext uri="{9D8B030D-6E8A-4147-A177-3AD203B41FA5}">
                      <a16:colId xmlns="" xmlns:a16="http://schemas.microsoft.com/office/drawing/2014/main" val="20008"/>
                    </a:ext>
                  </a:extLst>
                </a:gridCol>
              </a:tblGrid>
              <a:tr h="370840">
                <a:tc>
                  <a:txBody>
                    <a:bodyPr/>
                    <a:lstStyle/>
                    <a:p>
                      <a:r>
                        <a:rPr lang="en-US" dirty="0"/>
                        <a:t>F1</a:t>
                      </a:r>
                    </a:p>
                  </a:txBody>
                  <a:tcPr/>
                </a:tc>
                <a:tc>
                  <a:txBody>
                    <a:bodyPr/>
                    <a:lstStyle/>
                    <a:p>
                      <a:r>
                        <a:rPr lang="en-US" dirty="0"/>
                        <a:t>7</a:t>
                      </a:r>
                    </a:p>
                  </a:txBody>
                  <a:tcPr/>
                </a:tc>
                <a:tc>
                  <a:txBody>
                    <a:bodyPr/>
                    <a:lstStyle/>
                    <a:p>
                      <a:r>
                        <a:rPr lang="en-US" dirty="0"/>
                        <a:t>7</a:t>
                      </a:r>
                    </a:p>
                  </a:txBody>
                  <a:tcPr/>
                </a:tc>
                <a:tc>
                  <a:txBody>
                    <a:bodyPr/>
                    <a:lstStyle/>
                    <a:p>
                      <a:r>
                        <a:rPr lang="en-US" dirty="0"/>
                        <a:t>7</a:t>
                      </a:r>
                    </a:p>
                  </a:txBody>
                  <a:tcPr/>
                </a:tc>
                <a:tc>
                  <a:txBody>
                    <a:bodyPr/>
                    <a:lstStyle/>
                    <a:p>
                      <a:r>
                        <a:rPr lang="en-US"/>
                        <a:t>7</a:t>
                      </a:r>
                      <a:endParaRPr lang="en-US" dirty="0"/>
                    </a:p>
                  </a:txBody>
                  <a:tcPr/>
                </a:tc>
                <a:tc>
                  <a:txBody>
                    <a:bodyPr/>
                    <a:lstStyle/>
                    <a:p>
                      <a:r>
                        <a:rPr lang="en-US"/>
                        <a:t>7</a:t>
                      </a:r>
                      <a:endParaRPr lang="en-US" dirty="0"/>
                    </a:p>
                  </a:txBody>
                  <a:tcPr/>
                </a:tc>
                <a:tc>
                  <a:txBody>
                    <a:bodyPr/>
                    <a:lstStyle/>
                    <a:p>
                      <a:r>
                        <a:rPr lang="en-US"/>
                        <a:t>7</a:t>
                      </a:r>
                      <a:endParaRPr lang="en-US" dirty="0"/>
                    </a:p>
                  </a:txBody>
                  <a:tcPr/>
                </a:tc>
                <a:tc>
                  <a:txBody>
                    <a:bodyPr/>
                    <a:lstStyle/>
                    <a:p>
                      <a:r>
                        <a:rPr lang="en-US"/>
                        <a:t>7</a:t>
                      </a:r>
                      <a:endParaRPr lang="en-US" dirty="0"/>
                    </a:p>
                  </a:txBody>
                  <a:tcPr/>
                </a:tc>
                <a:tc>
                  <a:txBody>
                    <a:bodyPr/>
                    <a:lstStyle/>
                    <a:p>
                      <a:r>
                        <a:rPr lang="en-US"/>
                        <a:t>3</a:t>
                      </a:r>
                      <a:endParaRPr lang="en-US" dirty="0"/>
                    </a:p>
                  </a:txBody>
                  <a:tcPr/>
                </a:tc>
                <a:extLst>
                  <a:ext uri="{0D108BD9-81ED-4DB2-BD59-A6C34878D82A}">
                    <a16:rowId xmlns="" xmlns:a16="http://schemas.microsoft.com/office/drawing/2014/main" val="10000"/>
                  </a:ext>
                </a:extLst>
              </a:tr>
              <a:tr h="370840">
                <a:tc>
                  <a:txBody>
                    <a:bodyPr/>
                    <a:lstStyle/>
                    <a:p>
                      <a:r>
                        <a:rPr lang="en-US" dirty="0"/>
                        <a:t>F2</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t>3</a:t>
                      </a:r>
                    </a:p>
                  </a:txBody>
                  <a:tcPr/>
                </a:tc>
                <a:tc>
                  <a:txBody>
                    <a:bodyPr/>
                    <a:lstStyle/>
                    <a:p>
                      <a:r>
                        <a:rPr lang="en-US"/>
                        <a:t>0</a:t>
                      </a:r>
                      <a:endParaRPr lang="en-US" dirty="0"/>
                    </a:p>
                  </a:txBody>
                  <a:tcPr/>
                </a:tc>
                <a:tc>
                  <a:txBody>
                    <a:bodyPr/>
                    <a:lstStyle/>
                    <a:p>
                      <a:r>
                        <a:rPr lang="en-US"/>
                        <a:t>4</a:t>
                      </a:r>
                      <a:endParaRPr lang="en-US" dirty="0"/>
                    </a:p>
                  </a:txBody>
                  <a:tcPr/>
                </a:tc>
                <a:tc>
                  <a:txBody>
                    <a:bodyPr/>
                    <a:lstStyle/>
                    <a:p>
                      <a:r>
                        <a:rPr lang="en-US"/>
                        <a:t>4</a:t>
                      </a:r>
                      <a:endParaRPr lang="en-US" dirty="0"/>
                    </a:p>
                  </a:txBody>
                  <a:tcPr/>
                </a:tc>
                <a:tc>
                  <a:txBody>
                    <a:bodyPr/>
                    <a:lstStyle/>
                    <a:p>
                      <a:r>
                        <a:rPr lang="en-US"/>
                        <a:t>4</a:t>
                      </a:r>
                      <a:endParaRPr lang="en-US" dirty="0"/>
                    </a:p>
                  </a:txBody>
                  <a:tcPr/>
                </a:tc>
                <a:extLst>
                  <a:ext uri="{0D108BD9-81ED-4DB2-BD59-A6C34878D82A}">
                    <a16:rowId xmlns="" xmlns:a16="http://schemas.microsoft.com/office/drawing/2014/main" val="10001"/>
                  </a:ext>
                </a:extLst>
              </a:tr>
              <a:tr h="370840">
                <a:tc>
                  <a:txBody>
                    <a:bodyPr/>
                    <a:lstStyle/>
                    <a:p>
                      <a:r>
                        <a:rPr lang="en-US" dirty="0"/>
                        <a:t>F3</a:t>
                      </a:r>
                    </a:p>
                  </a:txBody>
                  <a:tcPr/>
                </a:tc>
                <a:tc>
                  <a:txBody>
                    <a:bodyPr/>
                    <a:lstStyle/>
                    <a:p>
                      <a:r>
                        <a:rPr lang="en-US" dirty="0"/>
                        <a:t>1</a:t>
                      </a:r>
                    </a:p>
                  </a:txBody>
                  <a:tcPr/>
                </a:tc>
                <a:tc>
                  <a:txBody>
                    <a:bodyPr/>
                    <a:lstStyle/>
                    <a:p>
                      <a:r>
                        <a:rPr lang="en-US" dirty="0"/>
                        <a:t>2</a:t>
                      </a:r>
                    </a:p>
                  </a:txBody>
                  <a:tcPr/>
                </a:tc>
                <a:tc>
                  <a:txBody>
                    <a:bodyPr/>
                    <a:lstStyle/>
                    <a:p>
                      <a:r>
                        <a:rPr lang="en-US" dirty="0"/>
                        <a:t>2</a:t>
                      </a:r>
                    </a:p>
                  </a:txBody>
                  <a:tcPr/>
                </a:tc>
                <a:tc>
                  <a:txBody>
                    <a:bodyPr/>
                    <a:lstStyle/>
                    <a:p>
                      <a:r>
                        <a:rPr lang="en-US"/>
                        <a:t>2</a:t>
                      </a:r>
                      <a:endParaRPr lang="en-US" dirty="0"/>
                    </a:p>
                  </a:txBody>
                  <a:tcPr/>
                </a:tc>
                <a:tc>
                  <a:txBody>
                    <a:bodyPr/>
                    <a:lstStyle/>
                    <a:p>
                      <a:r>
                        <a:rPr lang="en-US"/>
                        <a:t>2</a:t>
                      </a:r>
                      <a:endParaRPr lang="en-US" dirty="0"/>
                    </a:p>
                  </a:txBody>
                  <a:tcPr/>
                </a:tc>
                <a:tc>
                  <a:txBody>
                    <a:bodyPr/>
                    <a:lstStyle/>
                    <a:p>
                      <a:r>
                        <a:rPr lang="en-US"/>
                        <a:t>2</a:t>
                      </a:r>
                      <a:endParaRPr lang="en-US" dirty="0"/>
                    </a:p>
                  </a:txBody>
                  <a:tcPr/>
                </a:tc>
                <a:tc>
                  <a:txBody>
                    <a:bodyPr/>
                    <a:lstStyle/>
                    <a:p>
                      <a:r>
                        <a:rPr lang="en-US"/>
                        <a:t>2</a:t>
                      </a:r>
                      <a:endParaRPr lang="en-US" dirty="0"/>
                    </a:p>
                  </a:txBody>
                  <a:tcPr/>
                </a:tc>
                <a:tc>
                  <a:txBody>
                    <a:bodyPr/>
                    <a:lstStyle/>
                    <a:p>
                      <a:r>
                        <a:rPr lang="en-US"/>
                        <a:t>2</a:t>
                      </a:r>
                      <a:endParaRPr lang="en-US" dirty="0"/>
                    </a:p>
                  </a:txBody>
                  <a:tcPr/>
                </a:tc>
                <a:extLst>
                  <a:ext uri="{0D108BD9-81ED-4DB2-BD59-A6C34878D82A}">
                    <a16:rowId xmlns="" xmlns:a16="http://schemas.microsoft.com/office/drawing/2014/main" val="10002"/>
                  </a:ext>
                </a:extLst>
              </a:tr>
              <a:tr h="370840">
                <a:tc>
                  <a:txBody>
                    <a:bodyPr/>
                    <a:lstStyle/>
                    <a:p>
                      <a:endParaRPr lang="en-US" dirty="0"/>
                    </a:p>
                  </a:txBody>
                  <a:tcPr/>
                </a:tc>
                <a:tc>
                  <a:txBody>
                    <a:bodyPr/>
                    <a:lstStyle/>
                    <a:p>
                      <a:r>
                        <a:rPr lang="en-US" dirty="0"/>
                        <a:t>3*</a:t>
                      </a:r>
                    </a:p>
                  </a:txBody>
                  <a:tcPr/>
                </a:tc>
                <a:tc>
                  <a:txBody>
                    <a:bodyPr/>
                    <a:lstStyle/>
                    <a:p>
                      <a:r>
                        <a:rPr lang="en-US" dirty="0"/>
                        <a:t>*</a:t>
                      </a:r>
                    </a:p>
                  </a:txBody>
                  <a:tcPr/>
                </a:tc>
                <a:tc>
                  <a:txBody>
                    <a:bodyPr/>
                    <a:lstStyle/>
                    <a:p>
                      <a:r>
                        <a:rPr lang="en-US" dirty="0"/>
                        <a:t>hit</a:t>
                      </a:r>
                    </a:p>
                  </a:txBody>
                  <a:tcPr/>
                </a:tc>
                <a:tc>
                  <a:txBody>
                    <a:bodyPr/>
                    <a:lstStyle/>
                    <a:p>
                      <a:r>
                        <a:rPr lang="en-US"/>
                        <a:t>*</a:t>
                      </a:r>
                      <a:endParaRPr lang="en-US" dirty="0"/>
                    </a:p>
                  </a:txBody>
                  <a:tcPr/>
                </a:tc>
                <a:tc>
                  <a:txBody>
                    <a:bodyPr/>
                    <a:lstStyle/>
                    <a:p>
                      <a:r>
                        <a:rPr lang="en-US"/>
                        <a:t>*</a:t>
                      </a:r>
                      <a:endParaRPr lang="en-US" dirty="0"/>
                    </a:p>
                  </a:txBody>
                  <a:tcPr/>
                </a:tc>
                <a:tc>
                  <a:txBody>
                    <a:bodyPr/>
                    <a:lstStyle/>
                    <a:p>
                      <a:r>
                        <a:rPr lang="en-US"/>
                        <a:t>*</a:t>
                      </a:r>
                      <a:endParaRPr lang="en-US" dirty="0"/>
                    </a:p>
                  </a:txBody>
                  <a:tcPr/>
                </a:tc>
                <a:tc>
                  <a:txBody>
                    <a:bodyPr/>
                    <a:lstStyle/>
                    <a:p>
                      <a:r>
                        <a:rPr lang="en-US"/>
                        <a:t>2hit</a:t>
                      </a:r>
                      <a:endParaRPr lang="en-US" dirty="0"/>
                    </a:p>
                  </a:txBody>
                  <a:tcPr/>
                </a:tc>
                <a:tc>
                  <a:txBody>
                    <a:bodyPr/>
                    <a:lstStyle/>
                    <a:p>
                      <a:r>
                        <a:rPr lang="en-US" dirty="0"/>
                        <a:t>*</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19323342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Page Replacement </a:t>
            </a:r>
          </a:p>
        </p:txBody>
      </p:sp>
      <p:graphicFrame>
        <p:nvGraphicFramePr>
          <p:cNvPr id="5" name="Content Placeholder 3"/>
          <p:cNvGraphicFramePr>
            <a:graphicFrameLocks noGrp="1"/>
          </p:cNvGraphicFramePr>
          <p:nvPr>
            <p:ph idx="1"/>
            <p:extLst>
              <p:ext uri="{D42A27DB-BD31-4B8C-83A1-F6EECF244321}">
                <p14:modId xmlns="" xmlns:p14="http://schemas.microsoft.com/office/powerpoint/2010/main" val="366874874"/>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3996254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Page Replacement </a:t>
            </a:r>
          </a:p>
        </p:txBody>
      </p:sp>
      <p:sp>
        <p:nvSpPr>
          <p:cNvPr id="3" name="Content Placeholder 2"/>
          <p:cNvSpPr>
            <a:spLocks noGrp="1"/>
          </p:cNvSpPr>
          <p:nvPr>
            <p:ph idx="1"/>
          </p:nvPr>
        </p:nvSpPr>
        <p:spPr/>
        <p:txBody>
          <a:bodyPr>
            <a:normAutofit/>
          </a:bodyPr>
          <a:lstStyle/>
          <a:p>
            <a:r>
              <a:rPr lang="en-US" sz="2800" b="1" dirty="0"/>
              <a:t>For example: 3 frames</a:t>
            </a:r>
          </a:p>
          <a:p>
            <a:r>
              <a:rPr lang="en-US" sz="2800" dirty="0"/>
              <a:t>Reference string: </a:t>
            </a:r>
            <a:r>
              <a:rPr lang="en-US" sz="2800" b="1" dirty="0">
                <a:solidFill>
                  <a:srgbClr val="0070C0"/>
                </a:solidFill>
              </a:rPr>
              <a:t>1,2,3,4,2,1,5,6,2,1,2,3,7,6,3,2,1,2,3,6</a:t>
            </a:r>
            <a:endParaRPr lang="en-US" sz="2800" b="1" dirty="0"/>
          </a:p>
        </p:txBody>
      </p:sp>
      <p:graphicFrame>
        <p:nvGraphicFramePr>
          <p:cNvPr id="4" name="Table 3"/>
          <p:cNvGraphicFramePr>
            <a:graphicFrameLocks noGrp="1"/>
          </p:cNvGraphicFramePr>
          <p:nvPr>
            <p:extLst>
              <p:ext uri="{D42A27DB-BD31-4B8C-83A1-F6EECF244321}">
                <p14:modId xmlns="" xmlns:p14="http://schemas.microsoft.com/office/powerpoint/2010/main" val="2606465014"/>
              </p:ext>
            </p:extLst>
          </p:nvPr>
        </p:nvGraphicFramePr>
        <p:xfrm>
          <a:off x="762000" y="2743200"/>
          <a:ext cx="7696206" cy="1905001"/>
        </p:xfrm>
        <a:graphic>
          <a:graphicData uri="http://schemas.openxmlformats.org/drawingml/2006/table">
            <a:tbl>
              <a:tblPr firstRow="1" bandRow="1">
                <a:tableStyleId>{5940675A-B579-460E-94D1-54222C63F5DA}</a:tableStyleId>
              </a:tblPr>
              <a:tblGrid>
                <a:gridCol w="549729">
                  <a:extLst>
                    <a:ext uri="{9D8B030D-6E8A-4147-A177-3AD203B41FA5}">
                      <a16:colId xmlns="" xmlns:a16="http://schemas.microsoft.com/office/drawing/2014/main" val="20000"/>
                    </a:ext>
                  </a:extLst>
                </a:gridCol>
                <a:gridCol w="549729">
                  <a:extLst>
                    <a:ext uri="{9D8B030D-6E8A-4147-A177-3AD203B41FA5}">
                      <a16:colId xmlns="" xmlns:a16="http://schemas.microsoft.com/office/drawing/2014/main" val="20001"/>
                    </a:ext>
                  </a:extLst>
                </a:gridCol>
                <a:gridCol w="549729">
                  <a:extLst>
                    <a:ext uri="{9D8B030D-6E8A-4147-A177-3AD203B41FA5}">
                      <a16:colId xmlns="" xmlns:a16="http://schemas.microsoft.com/office/drawing/2014/main" val="20002"/>
                    </a:ext>
                  </a:extLst>
                </a:gridCol>
                <a:gridCol w="549729">
                  <a:extLst>
                    <a:ext uri="{9D8B030D-6E8A-4147-A177-3AD203B41FA5}">
                      <a16:colId xmlns="" xmlns:a16="http://schemas.microsoft.com/office/drawing/2014/main" val="20003"/>
                    </a:ext>
                  </a:extLst>
                </a:gridCol>
                <a:gridCol w="549729">
                  <a:extLst>
                    <a:ext uri="{9D8B030D-6E8A-4147-A177-3AD203B41FA5}">
                      <a16:colId xmlns="" xmlns:a16="http://schemas.microsoft.com/office/drawing/2014/main" val="20004"/>
                    </a:ext>
                  </a:extLst>
                </a:gridCol>
                <a:gridCol w="549729">
                  <a:extLst>
                    <a:ext uri="{9D8B030D-6E8A-4147-A177-3AD203B41FA5}">
                      <a16:colId xmlns="" xmlns:a16="http://schemas.microsoft.com/office/drawing/2014/main" val="20005"/>
                    </a:ext>
                  </a:extLst>
                </a:gridCol>
                <a:gridCol w="549729">
                  <a:extLst>
                    <a:ext uri="{9D8B030D-6E8A-4147-A177-3AD203B41FA5}">
                      <a16:colId xmlns="" xmlns:a16="http://schemas.microsoft.com/office/drawing/2014/main" val="20006"/>
                    </a:ext>
                  </a:extLst>
                </a:gridCol>
                <a:gridCol w="549729">
                  <a:extLst>
                    <a:ext uri="{9D8B030D-6E8A-4147-A177-3AD203B41FA5}">
                      <a16:colId xmlns="" xmlns:a16="http://schemas.microsoft.com/office/drawing/2014/main" val="20007"/>
                    </a:ext>
                  </a:extLst>
                </a:gridCol>
                <a:gridCol w="549729">
                  <a:extLst>
                    <a:ext uri="{9D8B030D-6E8A-4147-A177-3AD203B41FA5}">
                      <a16:colId xmlns="" xmlns:a16="http://schemas.microsoft.com/office/drawing/2014/main" val="20008"/>
                    </a:ext>
                  </a:extLst>
                </a:gridCol>
                <a:gridCol w="549729">
                  <a:extLst>
                    <a:ext uri="{9D8B030D-6E8A-4147-A177-3AD203B41FA5}">
                      <a16:colId xmlns="" xmlns:a16="http://schemas.microsoft.com/office/drawing/2014/main" val="20009"/>
                    </a:ext>
                  </a:extLst>
                </a:gridCol>
                <a:gridCol w="549729">
                  <a:extLst>
                    <a:ext uri="{9D8B030D-6E8A-4147-A177-3AD203B41FA5}">
                      <a16:colId xmlns="" xmlns:a16="http://schemas.microsoft.com/office/drawing/2014/main" val="20010"/>
                    </a:ext>
                  </a:extLst>
                </a:gridCol>
                <a:gridCol w="549729">
                  <a:extLst>
                    <a:ext uri="{9D8B030D-6E8A-4147-A177-3AD203B41FA5}">
                      <a16:colId xmlns="" xmlns:a16="http://schemas.microsoft.com/office/drawing/2014/main" val="20011"/>
                    </a:ext>
                  </a:extLst>
                </a:gridCol>
                <a:gridCol w="549729">
                  <a:extLst>
                    <a:ext uri="{9D8B030D-6E8A-4147-A177-3AD203B41FA5}">
                      <a16:colId xmlns="" xmlns:a16="http://schemas.microsoft.com/office/drawing/2014/main" val="20012"/>
                    </a:ext>
                  </a:extLst>
                </a:gridCol>
                <a:gridCol w="549729">
                  <a:extLst>
                    <a:ext uri="{9D8B030D-6E8A-4147-A177-3AD203B41FA5}">
                      <a16:colId xmlns="" xmlns:a16="http://schemas.microsoft.com/office/drawing/2014/main" val="20013"/>
                    </a:ext>
                  </a:extLst>
                </a:gridCol>
              </a:tblGrid>
              <a:tr h="403087">
                <a:tc>
                  <a:txBody>
                    <a:bodyPr/>
                    <a:lstStyle/>
                    <a:p>
                      <a:r>
                        <a:rPr lang="en-US" dirty="0"/>
                        <a:t>F1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6</a:t>
                      </a:r>
                    </a:p>
                  </a:txBody>
                  <a:tcPr/>
                </a:tc>
                <a:extLst>
                  <a:ext uri="{0D108BD9-81ED-4DB2-BD59-A6C34878D82A}">
                    <a16:rowId xmlns="" xmlns:a16="http://schemas.microsoft.com/office/drawing/2014/main" val="10000"/>
                  </a:ext>
                </a:extLst>
              </a:tr>
              <a:tr h="403087">
                <a:tc>
                  <a:txBody>
                    <a:bodyPr/>
                    <a:lstStyle/>
                    <a:p>
                      <a:r>
                        <a:rPr lang="en-US" dirty="0"/>
                        <a:t>f2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7</a:t>
                      </a:r>
                    </a:p>
                  </a:txBody>
                  <a:tcPr/>
                </a:tc>
                <a:tc>
                  <a:txBody>
                    <a:bodyPr/>
                    <a:lstStyle/>
                    <a:p>
                      <a:r>
                        <a:rPr lang="en-US" dirty="0"/>
                        <a:t>7</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extLst>
                  <a:ext uri="{0D108BD9-81ED-4DB2-BD59-A6C34878D82A}">
                    <a16:rowId xmlns="" xmlns:a16="http://schemas.microsoft.com/office/drawing/2014/main" val="10001"/>
                  </a:ext>
                </a:extLst>
              </a:tr>
              <a:tr h="403087">
                <a:tc>
                  <a:txBody>
                    <a:bodyPr/>
                    <a:lstStyle/>
                    <a:p>
                      <a:r>
                        <a:rPr lang="en-US" dirty="0"/>
                        <a:t>f3</a:t>
                      </a:r>
                    </a:p>
                  </a:txBody>
                  <a:tcPr/>
                </a:tc>
                <a:tc>
                  <a:txBody>
                    <a:bodyPr/>
                    <a:lstStyle/>
                    <a:p>
                      <a:r>
                        <a:rPr lang="en-US" dirty="0"/>
                        <a:t>3</a:t>
                      </a:r>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6</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extLst>
                  <a:ext uri="{0D108BD9-81ED-4DB2-BD59-A6C34878D82A}">
                    <a16:rowId xmlns="" xmlns:a16="http://schemas.microsoft.com/office/drawing/2014/main" val="10002"/>
                  </a:ext>
                </a:extLst>
              </a:tr>
              <a:tr h="695740">
                <a:tc>
                  <a:txBody>
                    <a:bodyPr/>
                    <a:lstStyle/>
                    <a:p>
                      <a:endParaRPr lang="en-US"/>
                    </a:p>
                  </a:txBody>
                  <a:tcPr/>
                </a:tc>
                <a:tc>
                  <a:txBody>
                    <a:bodyPr/>
                    <a:lstStyle/>
                    <a:p>
                      <a:r>
                        <a:rPr lang="en-US" dirty="0"/>
                        <a:t>3*</a:t>
                      </a:r>
                    </a:p>
                  </a:txBody>
                  <a:tcPr/>
                </a:tc>
                <a:tc>
                  <a:txBody>
                    <a:bodyPr/>
                    <a:lstStyle/>
                    <a:p>
                      <a:r>
                        <a:rPr lang="en-US" dirty="0"/>
                        <a:t>*</a:t>
                      </a:r>
                    </a:p>
                  </a:txBody>
                  <a:tcPr/>
                </a:tc>
                <a:tc>
                  <a:txBody>
                    <a:bodyPr/>
                    <a:lstStyle/>
                    <a:p>
                      <a:r>
                        <a:rPr lang="en-US" dirty="0"/>
                        <a:t>2hit</a:t>
                      </a:r>
                    </a:p>
                  </a:txBody>
                  <a:tcPr/>
                </a:tc>
                <a:tc>
                  <a:txBody>
                    <a:bodyPr/>
                    <a:lstStyle/>
                    <a:p>
                      <a:r>
                        <a:rPr lang="en-US" dirty="0"/>
                        <a:t>*</a:t>
                      </a:r>
                    </a:p>
                  </a:txBody>
                  <a:tcPr/>
                </a:tc>
                <a:tc>
                  <a:txBody>
                    <a:bodyPr/>
                    <a:lstStyle/>
                    <a:p>
                      <a:r>
                        <a:rPr lang="en-US" dirty="0"/>
                        <a:t>*</a:t>
                      </a:r>
                    </a:p>
                  </a:txBody>
                  <a:tcPr/>
                </a:tc>
                <a:tc>
                  <a:txBody>
                    <a:bodyPr/>
                    <a:lstStyle/>
                    <a:p>
                      <a:r>
                        <a:rPr lang="en-US" dirty="0"/>
                        <a:t>3hit</a:t>
                      </a:r>
                    </a:p>
                  </a:txBody>
                  <a:tcPr/>
                </a:tc>
                <a:tc>
                  <a:txBody>
                    <a:bodyPr/>
                    <a:lstStyle/>
                    <a:p>
                      <a:r>
                        <a:rPr lang="en-US" dirty="0"/>
                        <a:t>*</a:t>
                      </a:r>
                    </a:p>
                  </a:txBody>
                  <a:tcPr/>
                </a:tc>
                <a:tc>
                  <a:txBody>
                    <a:bodyPr/>
                    <a:lstStyle/>
                    <a:p>
                      <a:r>
                        <a:rPr lang="en-US" dirty="0"/>
                        <a:t>*</a:t>
                      </a:r>
                    </a:p>
                  </a:txBody>
                  <a:tcPr/>
                </a:tc>
                <a:tc>
                  <a:txBody>
                    <a:bodyPr/>
                    <a:lstStyle/>
                    <a:p>
                      <a:r>
                        <a:rPr lang="en-US" dirty="0"/>
                        <a:t>2hit</a:t>
                      </a:r>
                    </a:p>
                  </a:txBody>
                  <a:tcPr/>
                </a:tc>
                <a:tc>
                  <a:txBody>
                    <a:bodyPr/>
                    <a:lstStyle/>
                    <a:p>
                      <a:r>
                        <a:rPr lang="en-US" dirty="0"/>
                        <a:t>*</a:t>
                      </a:r>
                    </a:p>
                  </a:txBody>
                  <a:tcPr/>
                </a:tc>
                <a:tc>
                  <a:txBody>
                    <a:bodyPr/>
                    <a:lstStyle/>
                    <a:p>
                      <a:r>
                        <a:rPr lang="en-US" dirty="0"/>
                        <a:t>*</a:t>
                      </a:r>
                    </a:p>
                  </a:txBody>
                  <a:tcPr/>
                </a:tc>
                <a:tc>
                  <a:txBody>
                    <a:bodyPr/>
                    <a:lstStyle/>
                    <a:p>
                      <a:r>
                        <a:rPr lang="en-US" dirty="0"/>
                        <a:t>2hit</a:t>
                      </a:r>
                    </a:p>
                  </a:txBody>
                  <a:tcPr/>
                </a:tc>
                <a:tc>
                  <a:txBody>
                    <a:bodyPr/>
                    <a:lstStyle/>
                    <a:p>
                      <a:r>
                        <a:rPr lang="en-US" dirty="0"/>
                        <a:t>*</a:t>
                      </a: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2681623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Page Replacement </a:t>
            </a:r>
          </a:p>
        </p:txBody>
      </p:sp>
      <p:sp>
        <p:nvSpPr>
          <p:cNvPr id="3" name="Content Placeholder 2"/>
          <p:cNvSpPr>
            <a:spLocks noGrp="1"/>
          </p:cNvSpPr>
          <p:nvPr>
            <p:ph idx="1"/>
          </p:nvPr>
        </p:nvSpPr>
        <p:spPr/>
        <p:txBody>
          <a:bodyPr/>
          <a:lstStyle/>
          <a:p>
            <a:pPr>
              <a:lnSpc>
                <a:spcPct val="90000"/>
              </a:lnSpc>
              <a:tabLst>
                <a:tab pos="1890713" algn="l"/>
              </a:tabLst>
            </a:pPr>
            <a:r>
              <a:rPr lang="en-US" dirty="0">
                <a:latin typeface="Cambria" panose="02040503050406030204" pitchFamily="18" charset="0"/>
              </a:rPr>
              <a:t>Reference string : </a:t>
            </a:r>
            <a:r>
              <a:rPr lang="en-US" b="1" dirty="0">
                <a:solidFill>
                  <a:srgbClr val="0070C0"/>
                </a:solidFill>
                <a:latin typeface="Cambria" panose="02040503050406030204" pitchFamily="18" charset="0"/>
              </a:rPr>
              <a:t>1, 2, 3, 4, 1, 2, 5, 1, 2, 3, 4, 5</a:t>
            </a:r>
            <a:r>
              <a:rPr lang="en-US" dirty="0">
                <a:latin typeface="Cambria" panose="02040503050406030204" pitchFamily="18" charset="0"/>
              </a:rPr>
              <a:t>(check next pages)</a:t>
            </a:r>
          </a:p>
          <a:p>
            <a:pPr>
              <a:lnSpc>
                <a:spcPct val="90000"/>
              </a:lnSpc>
              <a:tabLst>
                <a:tab pos="1890713" algn="l"/>
              </a:tabLst>
            </a:pPr>
            <a:r>
              <a:rPr lang="en-US" dirty="0">
                <a:latin typeface="Cambria" panose="02040503050406030204" pitchFamily="18" charset="0"/>
              </a:rPr>
              <a:t>4 frames</a:t>
            </a:r>
            <a:endParaRPr lang="en-US" dirty="0"/>
          </a:p>
        </p:txBody>
      </p:sp>
      <p:graphicFrame>
        <p:nvGraphicFramePr>
          <p:cNvPr id="4" name="Table 3"/>
          <p:cNvGraphicFramePr>
            <a:graphicFrameLocks noGrp="1"/>
          </p:cNvGraphicFramePr>
          <p:nvPr>
            <p:extLst>
              <p:ext uri="{D42A27DB-BD31-4B8C-83A1-F6EECF244321}">
                <p14:modId xmlns="" xmlns:p14="http://schemas.microsoft.com/office/powerpoint/2010/main" val="974932651"/>
              </p:ext>
            </p:extLst>
          </p:nvPr>
        </p:nvGraphicFramePr>
        <p:xfrm>
          <a:off x="1219200" y="2667000"/>
          <a:ext cx="4267200" cy="1854200"/>
        </p:xfrm>
        <a:graphic>
          <a:graphicData uri="http://schemas.openxmlformats.org/drawingml/2006/table">
            <a:tbl>
              <a:tblPr firstRow="1" bandRow="1">
                <a:tableStyleId>{5940675A-B579-460E-94D1-54222C63F5DA}</a:tableStyleId>
              </a:tblPr>
              <a:tblGrid>
                <a:gridCol w="609600">
                  <a:extLst>
                    <a:ext uri="{9D8B030D-6E8A-4147-A177-3AD203B41FA5}">
                      <a16:colId xmlns="" xmlns:a16="http://schemas.microsoft.com/office/drawing/2014/main" val="20000"/>
                    </a:ext>
                  </a:extLst>
                </a:gridCol>
                <a:gridCol w="609600">
                  <a:extLst>
                    <a:ext uri="{9D8B030D-6E8A-4147-A177-3AD203B41FA5}">
                      <a16:colId xmlns="" xmlns:a16="http://schemas.microsoft.com/office/drawing/2014/main" val="20001"/>
                    </a:ext>
                  </a:extLst>
                </a:gridCol>
                <a:gridCol w="609600">
                  <a:extLst>
                    <a:ext uri="{9D8B030D-6E8A-4147-A177-3AD203B41FA5}">
                      <a16:colId xmlns="" xmlns:a16="http://schemas.microsoft.com/office/drawing/2014/main" val="20002"/>
                    </a:ext>
                  </a:extLst>
                </a:gridCol>
                <a:gridCol w="609600">
                  <a:extLst>
                    <a:ext uri="{9D8B030D-6E8A-4147-A177-3AD203B41FA5}">
                      <a16:colId xmlns="" xmlns:a16="http://schemas.microsoft.com/office/drawing/2014/main" val="20003"/>
                    </a:ext>
                  </a:extLst>
                </a:gridCol>
                <a:gridCol w="609600">
                  <a:extLst>
                    <a:ext uri="{9D8B030D-6E8A-4147-A177-3AD203B41FA5}">
                      <a16:colId xmlns="" xmlns:a16="http://schemas.microsoft.com/office/drawing/2014/main" val="20004"/>
                    </a:ext>
                  </a:extLst>
                </a:gridCol>
                <a:gridCol w="609600">
                  <a:extLst>
                    <a:ext uri="{9D8B030D-6E8A-4147-A177-3AD203B41FA5}">
                      <a16:colId xmlns="" xmlns:a16="http://schemas.microsoft.com/office/drawing/2014/main" val="20005"/>
                    </a:ext>
                  </a:extLst>
                </a:gridCol>
                <a:gridCol w="609600">
                  <a:extLst>
                    <a:ext uri="{9D8B030D-6E8A-4147-A177-3AD203B41FA5}">
                      <a16:colId xmlns="" xmlns:a16="http://schemas.microsoft.com/office/drawing/2014/main" val="20006"/>
                    </a:ext>
                  </a:extLst>
                </a:gridCol>
              </a:tblGrid>
              <a:tr h="370840">
                <a:tc>
                  <a:txBody>
                    <a:bodyPr/>
                    <a:lstStyle/>
                    <a:p>
                      <a:r>
                        <a:rPr lang="en-US" dirty="0"/>
                        <a:t>F1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4</a:t>
                      </a:r>
                    </a:p>
                  </a:txBody>
                  <a:tcPr/>
                </a:tc>
                <a:tc>
                  <a:txBody>
                    <a:bodyPr/>
                    <a:lstStyle/>
                    <a:p>
                      <a:endParaRPr lang="en-US" dirty="0"/>
                    </a:p>
                  </a:txBody>
                  <a:tcPr/>
                </a:tc>
                <a:extLst>
                  <a:ext uri="{0D108BD9-81ED-4DB2-BD59-A6C34878D82A}">
                    <a16:rowId xmlns="" xmlns:a16="http://schemas.microsoft.com/office/drawing/2014/main" val="10000"/>
                  </a:ext>
                </a:extLst>
              </a:tr>
              <a:tr h="370840">
                <a:tc>
                  <a:txBody>
                    <a:bodyPr/>
                    <a:lstStyle/>
                    <a:p>
                      <a:r>
                        <a:rPr lang="en-US" dirty="0"/>
                        <a:t>F2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r>
                        <a:rPr lang="en-US" dirty="0"/>
                        <a:t>2</a:t>
                      </a:r>
                    </a:p>
                  </a:txBody>
                  <a:tcPr/>
                </a:tc>
                <a:tc>
                  <a:txBody>
                    <a:bodyPr/>
                    <a:lstStyle/>
                    <a:p>
                      <a:endParaRPr lang="en-US" dirty="0"/>
                    </a:p>
                  </a:txBody>
                  <a:tcPr/>
                </a:tc>
                <a:extLst>
                  <a:ext uri="{0D108BD9-81ED-4DB2-BD59-A6C34878D82A}">
                    <a16:rowId xmlns="" xmlns:a16="http://schemas.microsoft.com/office/drawing/2014/main" val="10001"/>
                  </a:ext>
                </a:extLst>
              </a:tr>
              <a:tr h="370840">
                <a:tc>
                  <a:txBody>
                    <a:bodyPr/>
                    <a:lstStyle/>
                    <a:p>
                      <a:r>
                        <a:rPr lang="en-US" dirty="0"/>
                        <a:t>F3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r>
                        <a:rPr lang="en-US" dirty="0"/>
                        <a:t>3</a:t>
                      </a:r>
                    </a:p>
                  </a:txBody>
                  <a:tcPr/>
                </a:tc>
                <a:tc>
                  <a:txBody>
                    <a:bodyPr/>
                    <a:lstStyle/>
                    <a:p>
                      <a:endParaRPr lang="en-US" dirty="0"/>
                    </a:p>
                  </a:txBody>
                  <a:tcPr/>
                </a:tc>
                <a:extLst>
                  <a:ext uri="{0D108BD9-81ED-4DB2-BD59-A6C34878D82A}">
                    <a16:rowId xmlns="" xmlns:a16="http://schemas.microsoft.com/office/drawing/2014/main" val="10002"/>
                  </a:ext>
                </a:extLst>
              </a:tr>
              <a:tr h="370840">
                <a:tc>
                  <a:txBody>
                    <a:bodyPr/>
                    <a:lstStyle/>
                    <a:p>
                      <a:r>
                        <a:rPr lang="en-US" dirty="0"/>
                        <a:t>f4</a:t>
                      </a:r>
                    </a:p>
                  </a:txBody>
                  <a:tcPr/>
                </a:tc>
                <a:tc>
                  <a:txBody>
                    <a:bodyPr/>
                    <a:lstStyle/>
                    <a:p>
                      <a:r>
                        <a:rPr lang="en-US" dirty="0"/>
                        <a:t>4</a:t>
                      </a:r>
                    </a:p>
                  </a:txBody>
                  <a:tcPr/>
                </a:tc>
                <a:tc>
                  <a:txBody>
                    <a:bodyPr/>
                    <a:lstStyle/>
                    <a:p>
                      <a:r>
                        <a:rPr lang="en-US" dirty="0"/>
                        <a:t>4</a:t>
                      </a:r>
                    </a:p>
                  </a:txBody>
                  <a:tcPr/>
                </a:tc>
                <a:tc>
                  <a:txBody>
                    <a:bodyPr/>
                    <a:lstStyle/>
                    <a:p>
                      <a:r>
                        <a:rPr lang="en-US" dirty="0"/>
                        <a:t>5</a:t>
                      </a:r>
                    </a:p>
                  </a:txBody>
                  <a:tcPr/>
                </a:tc>
                <a:tc>
                  <a:txBody>
                    <a:bodyPr/>
                    <a:lstStyle/>
                    <a:p>
                      <a:r>
                        <a:rPr lang="en-US" dirty="0"/>
                        <a:t>5</a:t>
                      </a:r>
                    </a:p>
                  </a:txBody>
                  <a:tcPr/>
                </a:tc>
                <a:tc>
                  <a:txBody>
                    <a:bodyPr/>
                    <a:lstStyle/>
                    <a:p>
                      <a:r>
                        <a:rPr lang="en-US" dirty="0"/>
                        <a:t>5</a:t>
                      </a:r>
                    </a:p>
                  </a:txBody>
                  <a:tcPr/>
                </a:tc>
                <a:tc>
                  <a:txBody>
                    <a:bodyPr/>
                    <a:lstStyle/>
                    <a:p>
                      <a:endParaRPr lang="en-US" dirty="0"/>
                    </a:p>
                  </a:txBody>
                  <a:tcPr/>
                </a:tc>
                <a:extLst>
                  <a:ext uri="{0D108BD9-81ED-4DB2-BD59-A6C34878D82A}">
                    <a16:rowId xmlns="" xmlns:a16="http://schemas.microsoft.com/office/drawing/2014/main" val="10003"/>
                  </a:ext>
                </a:extLst>
              </a:tr>
              <a:tr h="370840">
                <a:tc>
                  <a:txBody>
                    <a:bodyPr/>
                    <a:lstStyle/>
                    <a:p>
                      <a:endParaRPr lang="en-US"/>
                    </a:p>
                  </a:txBody>
                  <a:tcPr/>
                </a:tc>
                <a:tc>
                  <a:txBody>
                    <a:bodyPr/>
                    <a:lstStyle/>
                    <a:p>
                      <a:r>
                        <a:rPr lang="en-US" dirty="0"/>
                        <a:t>4*</a:t>
                      </a:r>
                    </a:p>
                  </a:txBody>
                  <a:tcPr/>
                </a:tc>
                <a:tc>
                  <a:txBody>
                    <a:bodyPr/>
                    <a:lstStyle/>
                    <a:p>
                      <a:r>
                        <a:rPr lang="en-US" dirty="0"/>
                        <a:t>2 hit</a:t>
                      </a:r>
                    </a:p>
                  </a:txBody>
                  <a:tcPr/>
                </a:tc>
                <a:tc>
                  <a:txBody>
                    <a:bodyPr/>
                    <a:lstStyle/>
                    <a:p>
                      <a:r>
                        <a:rPr lang="en-US" dirty="0"/>
                        <a:t>*</a:t>
                      </a:r>
                    </a:p>
                  </a:txBody>
                  <a:tcPr/>
                </a:tc>
                <a:tc>
                  <a:txBody>
                    <a:bodyPr/>
                    <a:lstStyle/>
                    <a:p>
                      <a:r>
                        <a:rPr lang="en-US" dirty="0"/>
                        <a:t>3hit</a:t>
                      </a:r>
                    </a:p>
                  </a:txBody>
                  <a:tcPr/>
                </a:tc>
                <a:tc>
                  <a:txBody>
                    <a:bodyPr/>
                    <a:lstStyle/>
                    <a:p>
                      <a:r>
                        <a:rPr lang="en-US" dirty="0"/>
                        <a:t>*</a:t>
                      </a:r>
                    </a:p>
                  </a:txBody>
                  <a:tcPr/>
                </a:tc>
                <a:tc>
                  <a:txBody>
                    <a:bodyPr/>
                    <a:lstStyle/>
                    <a:p>
                      <a:endParaRPr lang="en-US" dirty="0"/>
                    </a:p>
                  </a:txBody>
                  <a:tcPr/>
                </a:tc>
                <a:extLst>
                  <a:ext uri="{0D108BD9-81ED-4DB2-BD59-A6C34878D82A}">
                    <a16:rowId xmlns="" xmlns:a16="http://schemas.microsoft.com/office/drawing/2014/main" val="10004"/>
                  </a:ext>
                </a:extLst>
              </a:tr>
            </a:tbl>
          </a:graphicData>
        </a:graphic>
      </p:graphicFrame>
    </p:spTree>
    <p:extLst>
      <p:ext uri="{BB962C8B-B14F-4D97-AF65-F5344CB8AC3E}">
        <p14:creationId xmlns="" xmlns:p14="http://schemas.microsoft.com/office/powerpoint/2010/main" val="4120453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Page Replacement </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584801614"/>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279339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Page Replacement </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561530967"/>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40900804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362200" y="1143000"/>
            <a:ext cx="4648200" cy="4648200"/>
          </a:xfrm>
          <a:prstGeom prst="rect">
            <a:avLst/>
          </a:prstGeom>
        </p:spPr>
      </p:pic>
    </p:spTree>
    <p:extLst>
      <p:ext uri="{BB962C8B-B14F-4D97-AF65-F5344CB8AC3E}">
        <p14:creationId xmlns="" xmlns:p14="http://schemas.microsoft.com/office/powerpoint/2010/main" val="326079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Allocation Techniques</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380728604"/>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377747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Contiguous M/m allocation: Fixed Partition</a:t>
            </a:r>
            <a:endParaRPr lang="en-US" sz="3600" dirty="0"/>
          </a:p>
        </p:txBody>
      </p:sp>
      <p:graphicFrame>
        <p:nvGraphicFramePr>
          <p:cNvPr id="4" name="Content Placeholder 4"/>
          <p:cNvGraphicFramePr>
            <a:graphicFrameLocks noGrp="1"/>
          </p:cNvGraphicFramePr>
          <p:nvPr>
            <p:ph idx="1"/>
            <p:extLst>
              <p:ext uri="{D42A27DB-BD31-4B8C-83A1-F6EECF244321}">
                <p14:modId xmlns="" xmlns:p14="http://schemas.microsoft.com/office/powerpoint/2010/main" val="3510838188"/>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 xmlns:p14="http://schemas.microsoft.com/office/powerpoint/2010/main" val="14262847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25536</TotalTime>
  <Words>3815</Words>
  <Application>Microsoft Office PowerPoint</Application>
  <PresentationFormat>On-screen Show (4:3)</PresentationFormat>
  <Paragraphs>807</Paragraphs>
  <Slides>78</Slides>
  <Notes>1</Notes>
  <HiddenSlides>0</HiddenSlides>
  <MMClips>0</MMClips>
  <ScaleCrop>false</ScaleCrop>
  <HeadingPairs>
    <vt:vector size="4" baseType="variant">
      <vt:variant>
        <vt:lpstr>Theme</vt:lpstr>
      </vt:variant>
      <vt:variant>
        <vt:i4>1</vt:i4>
      </vt:variant>
      <vt:variant>
        <vt:lpstr>Slide Titles</vt:lpstr>
      </vt:variant>
      <vt:variant>
        <vt:i4>78</vt:i4>
      </vt:variant>
    </vt:vector>
  </HeadingPairs>
  <TitlesOfParts>
    <vt:vector size="79" baseType="lpstr">
      <vt:lpstr>Office Theme</vt:lpstr>
      <vt:lpstr>Slide 1</vt:lpstr>
      <vt:lpstr>Disclaimer</vt:lpstr>
      <vt:lpstr>Topics to be covered</vt:lpstr>
      <vt:lpstr>Basics of Memory</vt:lpstr>
      <vt:lpstr>Hierarchy of Memory</vt:lpstr>
      <vt:lpstr>Hierarchy of Memory</vt:lpstr>
      <vt:lpstr>Slide 7</vt:lpstr>
      <vt:lpstr>Memory Allocation Techniques</vt:lpstr>
      <vt:lpstr>Contiguous M/m allocation: Fixed Partition</vt:lpstr>
      <vt:lpstr>Contiguous M/m allocation: Fixed Partition</vt:lpstr>
      <vt:lpstr>Contiguous M/m allocation: Variable Size Partition</vt:lpstr>
      <vt:lpstr>Contiguous M/m allocation: Variable Size Partition</vt:lpstr>
      <vt:lpstr>Memory Allocation Strategies</vt:lpstr>
      <vt:lpstr>Memory Allocation Strategies</vt:lpstr>
      <vt:lpstr>Memory Allocation Strategies</vt:lpstr>
      <vt:lpstr>Variable Size Partitioning </vt:lpstr>
      <vt:lpstr>Fixed Size Partitioning </vt:lpstr>
      <vt:lpstr>Logical to Physical Address Mapping</vt:lpstr>
      <vt:lpstr>Slide 19</vt:lpstr>
      <vt:lpstr>Logical to Physical Address Mapping</vt:lpstr>
      <vt:lpstr>Slide 21</vt:lpstr>
      <vt:lpstr>Non-Contiguous M/m Allocation</vt:lpstr>
      <vt:lpstr>Paging – Basic Idea and its Need</vt:lpstr>
      <vt:lpstr>Paging </vt:lpstr>
      <vt:lpstr>Slide 25</vt:lpstr>
      <vt:lpstr>Slide 26</vt:lpstr>
      <vt:lpstr>Non-Contiguous M/m Allocation</vt:lpstr>
      <vt:lpstr>Slide 28</vt:lpstr>
      <vt:lpstr>Address Mapping in Paging</vt:lpstr>
      <vt:lpstr>Address Mapping in Paging</vt:lpstr>
      <vt:lpstr>Paging: Hardware support</vt:lpstr>
      <vt:lpstr>Translation look aside buffer</vt:lpstr>
      <vt:lpstr>TLB - Working</vt:lpstr>
      <vt:lpstr>Slide 34</vt:lpstr>
      <vt:lpstr>TLB</vt:lpstr>
      <vt:lpstr>Disadvantages of Paging</vt:lpstr>
      <vt:lpstr>Segmentation</vt:lpstr>
      <vt:lpstr>Slide 38</vt:lpstr>
      <vt:lpstr>Address Mapping in Segmentation</vt:lpstr>
      <vt:lpstr>Slide 40</vt:lpstr>
      <vt:lpstr>Virtual Memory</vt:lpstr>
      <vt:lpstr>Advantage of Virtual Memory</vt:lpstr>
      <vt:lpstr>Slide 43</vt:lpstr>
      <vt:lpstr>Virtual Memory: Hardware and control structures </vt:lpstr>
      <vt:lpstr>Swapping</vt:lpstr>
      <vt:lpstr>Swapping</vt:lpstr>
      <vt:lpstr>Thrashing</vt:lpstr>
      <vt:lpstr>Slide 48</vt:lpstr>
      <vt:lpstr>Thrashing</vt:lpstr>
      <vt:lpstr>Virtual Memory</vt:lpstr>
      <vt:lpstr>Demand Paging</vt:lpstr>
      <vt:lpstr>Demand Paging</vt:lpstr>
      <vt:lpstr>Demand Paging- Page Fault</vt:lpstr>
      <vt:lpstr>Demand Paging – Page Fault</vt:lpstr>
      <vt:lpstr>Slide 55</vt:lpstr>
      <vt:lpstr>Slide 56</vt:lpstr>
      <vt:lpstr>Slide 57</vt:lpstr>
      <vt:lpstr>First In First Out (FIFO)</vt:lpstr>
      <vt:lpstr>Slide 59</vt:lpstr>
      <vt:lpstr>First In First Out (FIFO)</vt:lpstr>
      <vt:lpstr>First In First Out (FIFO)</vt:lpstr>
      <vt:lpstr>Belady’s Anomaly in FIFO</vt:lpstr>
      <vt:lpstr>Slide 63</vt:lpstr>
      <vt:lpstr>Slide 64</vt:lpstr>
      <vt:lpstr>Slide 65</vt:lpstr>
      <vt:lpstr>First In First Out (FIFO)</vt:lpstr>
      <vt:lpstr>First In First Out (FIFO)</vt:lpstr>
      <vt:lpstr>Least Recently Used (LRU)</vt:lpstr>
      <vt:lpstr>Least Recently Used (LRU)</vt:lpstr>
      <vt:lpstr>Least Recently Used (LRU)</vt:lpstr>
      <vt:lpstr>Least Recently Used (LRU)</vt:lpstr>
      <vt:lpstr>Most Recently Used (MRU)</vt:lpstr>
      <vt:lpstr>Optimal Page Replacement </vt:lpstr>
      <vt:lpstr>Optimal Page Replacement </vt:lpstr>
      <vt:lpstr>Optimal Page Replacement </vt:lpstr>
      <vt:lpstr>Optimal Page Replacement </vt:lpstr>
      <vt:lpstr>Optimal Page Replacement </vt:lpstr>
      <vt:lpstr>Slide 78</vt:lpstr>
    </vt:vector>
  </TitlesOfParts>
  <Company>Marwadi University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OS</dc:title>
  <dc:creator>Aanchal Phutela</dc:creator>
  <cp:lastModifiedBy>welcome</cp:lastModifiedBy>
  <cp:revision>2785</cp:revision>
  <dcterms:created xsi:type="dcterms:W3CDTF">2013-05-17T03:00:03Z</dcterms:created>
  <dcterms:modified xsi:type="dcterms:W3CDTF">2022-04-07T08:32:40Z</dcterms:modified>
</cp:coreProperties>
</file>